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4" r:id="rId5"/>
    <p:sldId id="265" r:id="rId6"/>
    <p:sldId id="270" r:id="rId7"/>
    <p:sldId id="262" r:id="rId8"/>
    <p:sldId id="263" r:id="rId9"/>
    <p:sldId id="266" r:id="rId10"/>
    <p:sldId id="267" r:id="rId11"/>
    <p:sldId id="272" r:id="rId12"/>
    <p:sldId id="269" r:id="rId13"/>
    <p:sldId id="268" r:id="rId14"/>
    <p:sldId id="273" r:id="rId15"/>
    <p:sldId id="274" r:id="rId16"/>
    <p:sldId id="275" r:id="rId17"/>
    <p:sldId id="277" r:id="rId18"/>
    <p:sldId id="276" r:id="rId19"/>
    <p:sldId id="278" r:id="rId20"/>
    <p:sldId id="279" r:id="rId21"/>
    <p:sldId id="259" r:id="rId22"/>
    <p:sldId id="257" r:id="rId23"/>
    <p:sldId id="280" r:id="rId24"/>
    <p:sldId id="258" r:id="rId25"/>
    <p:sldId id="281" r:id="rId26"/>
    <p:sldId id="282" r:id="rId27"/>
    <p:sldId id="283" r:id="rId28"/>
    <p:sldId id="284" r:id="rId29"/>
    <p:sldId id="285" r:id="rId30"/>
    <p:sldId id="286" r:id="rId31"/>
    <p:sldId id="27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95" autoAdjust="0"/>
  </p:normalViewPr>
  <p:slideViewPr>
    <p:cSldViewPr snapToGrid="0">
      <p:cViewPr varScale="1">
        <p:scale>
          <a:sx n="103" d="100"/>
          <a:sy n="103" d="100"/>
        </p:scale>
        <p:origin x="16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D1\Apps\Admin\Police%20Reform\Calls%20for%20service%20data\2010-2020%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smtClean="0"/>
              <a:t>Calls for Service</a:t>
            </a:r>
            <a:r>
              <a:rPr lang="en-US" u="sng" baseline="0" dirty="0" smtClean="0"/>
              <a:t> by Year 2015-2020</a:t>
            </a:r>
            <a:endParaRPr lang="en-US" u="sng" dirty="0"/>
          </a:p>
        </c:rich>
      </c:tx>
      <c:layout>
        <c:manualLayout>
          <c:xMode val="edge"/>
          <c:yMode val="edge"/>
          <c:x val="0.27133193897637797"/>
          <c:y val="9.3749994232898981E-3"/>
        </c:manualLayout>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7969</c:v>
                </c:pt>
                <c:pt idx="1">
                  <c:v>7911</c:v>
                </c:pt>
                <c:pt idx="2">
                  <c:v>7809</c:v>
                </c:pt>
                <c:pt idx="3">
                  <c:v>7779</c:v>
                </c:pt>
                <c:pt idx="4">
                  <c:v>7563</c:v>
                </c:pt>
                <c:pt idx="5">
                  <c:v>6460</c:v>
                </c:pt>
              </c:numCache>
            </c:numRef>
          </c:val>
          <c:smooth val="0"/>
          <c:extLst>
            <c:ext xmlns:c16="http://schemas.microsoft.com/office/drawing/2014/chart" uri="{C3380CC4-5D6E-409C-BE32-E72D297353CC}">
              <c16:uniqueId val="{00000000-39AE-42E8-B09C-964B837600C4}"/>
            </c:ext>
          </c:extLst>
        </c:ser>
        <c:dLbls>
          <c:showLegendKey val="0"/>
          <c:showVal val="0"/>
          <c:showCatName val="0"/>
          <c:showSerName val="0"/>
          <c:showPercent val="0"/>
          <c:showBubbleSize val="0"/>
        </c:dLbls>
        <c:smooth val="0"/>
        <c:axId val="899833152"/>
        <c:axId val="899835448"/>
      </c:lineChart>
      <c:catAx>
        <c:axId val="89983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9835448"/>
        <c:crosses val="autoZero"/>
        <c:auto val="1"/>
        <c:lblAlgn val="ctr"/>
        <c:lblOffset val="100"/>
        <c:noMultiLvlLbl val="0"/>
      </c:catAx>
      <c:valAx>
        <c:axId val="899835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9833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Eastchester Town </a:t>
            </a:r>
            <a:r>
              <a:rPr lang="en-US" b="1" dirty="0"/>
              <a:t>- Gender Breakdown</a:t>
            </a:r>
          </a:p>
        </c:rich>
      </c:tx>
      <c:layout>
        <c:manualLayout>
          <c:xMode val="edge"/>
          <c:yMode val="edge"/>
          <c:x val="0.13161789151356079"/>
          <c:y val="7.87037037037037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A1-4C9A-BBFA-7381CA61F8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A1-4C9A-BBFA-7381CA61F8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'Department Diversity'!$A$30:$A$31</c:f>
              <c:strCache>
                <c:ptCount val="2"/>
                <c:pt idx="0">
                  <c:v>Male</c:v>
                </c:pt>
                <c:pt idx="1">
                  <c:v>Female</c:v>
                </c:pt>
              </c:strCache>
            </c:strRef>
          </c:cat>
          <c:val>
            <c:numRef>
              <c:f>'Department Diversity'!$D$30:$D$31</c:f>
              <c:numCache>
                <c:formatCode>0.00%</c:formatCode>
                <c:ptCount val="2"/>
                <c:pt idx="0">
                  <c:v>0.47296482412060303</c:v>
                </c:pt>
                <c:pt idx="1">
                  <c:v>0.53155778894472361</c:v>
                </c:pt>
              </c:numCache>
            </c:numRef>
          </c:val>
          <c:extLst>
            <c:ext xmlns:c16="http://schemas.microsoft.com/office/drawing/2014/chart" uri="{C3380CC4-5D6E-409C-BE32-E72D297353CC}">
              <c16:uniqueId val="{00000004-90A1-4C9A-BBFA-7381CA61F88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514829396325459"/>
          <c:y val="0.44986038203557888"/>
          <c:w val="0.11818503937007874"/>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baseline="0" dirty="0" smtClean="0">
                <a:effectLst/>
              </a:rPr>
              <a:t>EPD - Ethnicity Breakdown</a:t>
            </a:r>
            <a:endParaRPr lang="en-US" sz="14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sz="1400" dirty="0"/>
          </a:p>
        </c:rich>
      </c:tx>
      <c:layout>
        <c:manualLayout>
          <c:xMode val="edge"/>
          <c:yMode val="edge"/>
          <c:x val="0.25153946471733168"/>
          <c:y val="3.21825468389094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6851304377668939"/>
          <c:y val="0.2059171962497619"/>
          <c:w val="0.36335019880666969"/>
          <c:h val="0.67851069313212475"/>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44602925963513707"/>
          <c:y val="0.87282682385663202"/>
          <c:w val="0.10794148072972588"/>
          <c:h val="9.8105178543880997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EPD - Ethnicity Breakdown</a:t>
            </a:r>
            <a:endParaRPr lang="en-US">
              <a:effectLst/>
            </a:endParaRPr>
          </a:p>
        </c:rich>
      </c:tx>
      <c:layout>
        <c:manualLayout>
          <c:xMode val="edge"/>
          <c:yMode val="edge"/>
          <c:x val="0.19560411198600178"/>
          <c:y val="6.01851851851851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EPD - Ethnicity Breakdown</a:t>
            </a:r>
            <a:endParaRPr lang="en-US" sz="1400">
              <a:effectLst/>
            </a:endParaRPr>
          </a:p>
        </c:rich>
      </c:tx>
      <c:layout>
        <c:manualLayout>
          <c:xMode val="edge"/>
          <c:yMode val="edge"/>
          <c:x val="0.19560414460220463"/>
          <c:y val="7.64524701257136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056508268335799"/>
          <c:y val="0.26803457880660947"/>
          <c:w val="0.39222290177654651"/>
          <c:h val="0.622284465060535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90-4856-A3FD-74DD7CDCB3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90-4856-A3FD-74DD7CDCB3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Sheet1!$D$12:$D$13</c:f>
              <c:strCache>
                <c:ptCount val="2"/>
                <c:pt idx="0">
                  <c:v>Hispanic</c:v>
                </c:pt>
                <c:pt idx="1">
                  <c:v>Non-Hispanic</c:v>
                </c:pt>
              </c:strCache>
            </c:strRef>
          </c:cat>
          <c:val>
            <c:numRef>
              <c:f>Sheet1!$E$12:$E$13</c:f>
              <c:numCache>
                <c:formatCode>0.00%</c:formatCode>
                <c:ptCount val="2"/>
                <c:pt idx="0">
                  <c:v>0.10199999999999999</c:v>
                </c:pt>
                <c:pt idx="1">
                  <c:v>0.89800000000000002</c:v>
                </c:pt>
              </c:numCache>
            </c:numRef>
          </c:val>
          <c:extLst>
            <c:ext xmlns:c16="http://schemas.microsoft.com/office/drawing/2014/chart" uri="{C3380CC4-5D6E-409C-BE32-E72D297353CC}">
              <c16:uniqueId val="{00000004-DE90-4856-A3FD-74DD7CDCB39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2015 Arrest Data - Race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309805713867597"/>
          <c:y val="0.15568017354208494"/>
          <c:w val="0.48308259163105394"/>
          <c:h val="0.6384660778631642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8C-4571-A265-29685AF315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8C-4571-A265-29685AF315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8C-4571-A265-29685AF315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8C-4571-A265-29685AF315C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Adult'!$F$18:$F$21</c:f>
              <c:strCache>
                <c:ptCount val="4"/>
                <c:pt idx="0">
                  <c:v>White</c:v>
                </c:pt>
                <c:pt idx="1">
                  <c:v>Black</c:v>
                </c:pt>
                <c:pt idx="2">
                  <c:v>Indian </c:v>
                </c:pt>
                <c:pt idx="3">
                  <c:v>Asian</c:v>
                </c:pt>
              </c:strCache>
            </c:strRef>
          </c:cat>
          <c:val>
            <c:numRef>
              <c:f>'Arrest data- Adult'!$H$18:$H$21</c:f>
              <c:numCache>
                <c:formatCode>0.00%</c:formatCode>
                <c:ptCount val="4"/>
                <c:pt idx="0">
                  <c:v>0.71573604060913709</c:v>
                </c:pt>
                <c:pt idx="1">
                  <c:v>0.26395939086294418</c:v>
                </c:pt>
                <c:pt idx="2">
                  <c:v>1.5228426395939087E-2</c:v>
                </c:pt>
                <c:pt idx="3">
                  <c:v>5.076142131979695E-3</c:v>
                </c:pt>
              </c:numCache>
            </c:numRef>
          </c:val>
          <c:extLst>
            <c:ext xmlns:c16="http://schemas.microsoft.com/office/drawing/2014/chart" uri="{C3380CC4-5D6E-409C-BE32-E72D297353CC}">
              <c16:uniqueId val="{00000008-B88C-4571-A265-29685AF315C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262120398699675"/>
          <c:y val="0.28737413198737116"/>
          <c:w val="0.14346032141094209"/>
          <c:h val="0.314019743269364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2016 Arrest</a:t>
            </a:r>
            <a:r>
              <a:rPr lang="en-US" b="1" baseline="0"/>
              <a:t> Data - Race</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93475707903098"/>
          <c:y val="0.17039337745586139"/>
          <c:w val="0.35518204206950466"/>
          <c:h val="0.616186838673053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20-41CA-A835-4CA29C0E8A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20-41CA-A835-4CA29C0E8A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20-41CA-A835-4CA29C0E8A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20-41CA-A835-4CA29C0E8AF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Adult'!$F$30:$F$33</c:f>
              <c:strCache>
                <c:ptCount val="4"/>
                <c:pt idx="0">
                  <c:v>White</c:v>
                </c:pt>
                <c:pt idx="1">
                  <c:v>Black</c:v>
                </c:pt>
                <c:pt idx="2">
                  <c:v>Indian </c:v>
                </c:pt>
                <c:pt idx="3">
                  <c:v>Asian</c:v>
                </c:pt>
              </c:strCache>
            </c:strRef>
          </c:cat>
          <c:val>
            <c:numRef>
              <c:f>'Arrest data- Adult'!$H$30:$H$33</c:f>
              <c:numCache>
                <c:formatCode>0.00%</c:formatCode>
                <c:ptCount val="4"/>
                <c:pt idx="0">
                  <c:v>0.61146496815286622</c:v>
                </c:pt>
                <c:pt idx="1">
                  <c:v>0.33121019108280253</c:v>
                </c:pt>
                <c:pt idx="2">
                  <c:v>2.5477707006369428E-2</c:v>
                </c:pt>
                <c:pt idx="3">
                  <c:v>3.1847133757961783E-2</c:v>
                </c:pt>
              </c:numCache>
            </c:numRef>
          </c:val>
          <c:extLst>
            <c:ext xmlns:c16="http://schemas.microsoft.com/office/drawing/2014/chart" uri="{C3380CC4-5D6E-409C-BE32-E72D297353CC}">
              <c16:uniqueId val="{00000008-F620-41CA-A835-4CA29C0E8AF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249273163246453"/>
          <c:y val="0.30063993348455614"/>
          <c:w val="0.1150599419419762"/>
          <c:h val="0.33059347911095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2017 Arrest Data - Race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053538172639537"/>
          <c:y val="0.12631460413307569"/>
          <c:w val="0.35408549769560949"/>
          <c:h val="0.660265529692284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DB-4833-97EB-CEE3BB3893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DB-4833-97EB-CEE3BB3893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DB-4833-97EB-CEE3BB3893B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DB-4833-97EB-CEE3BB3893B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Adult'!$F$42:$F$45</c:f>
              <c:strCache>
                <c:ptCount val="4"/>
                <c:pt idx="0">
                  <c:v>White</c:v>
                </c:pt>
                <c:pt idx="1">
                  <c:v>Black</c:v>
                </c:pt>
                <c:pt idx="2">
                  <c:v>Indian </c:v>
                </c:pt>
                <c:pt idx="3">
                  <c:v>Asian</c:v>
                </c:pt>
              </c:strCache>
            </c:strRef>
          </c:cat>
          <c:val>
            <c:numRef>
              <c:f>'Arrest data- Adult'!$H$42:$H$45</c:f>
              <c:numCache>
                <c:formatCode>0.00%</c:formatCode>
                <c:ptCount val="4"/>
                <c:pt idx="0">
                  <c:v>0.61146496815286622</c:v>
                </c:pt>
                <c:pt idx="1">
                  <c:v>0.36942675159235666</c:v>
                </c:pt>
                <c:pt idx="2">
                  <c:v>6.369426751592357E-3</c:v>
                </c:pt>
                <c:pt idx="3">
                  <c:v>1.2738853503184714E-2</c:v>
                </c:pt>
              </c:numCache>
            </c:numRef>
          </c:val>
          <c:extLst>
            <c:ext xmlns:c16="http://schemas.microsoft.com/office/drawing/2014/chart" uri="{C3380CC4-5D6E-409C-BE32-E72D297353CC}">
              <c16:uniqueId val="{00000008-ADDB-4833-97EB-CEE3BB3893B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586890050017207"/>
          <c:y val="0.30553769820533949"/>
          <c:w val="0.1070471849416845"/>
          <c:h val="0.330593606601567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2018 Arrest Data - Race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16566873186118"/>
          <c:y val="0.1560095429147067"/>
          <c:w val="0.39645482133811527"/>
          <c:h val="0.60399878607921631"/>
        </c:manualLayout>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0C-4CA0-90B3-57F0751D98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0C-4CA0-90B3-57F0751D98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0C-4CA0-90B3-57F0751D98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0C-4CA0-90B3-57F0751D98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Adult'!$K$6:$K$9</c:f>
              <c:strCache>
                <c:ptCount val="4"/>
                <c:pt idx="0">
                  <c:v>White</c:v>
                </c:pt>
                <c:pt idx="1">
                  <c:v>Black</c:v>
                </c:pt>
                <c:pt idx="2">
                  <c:v>Indian </c:v>
                </c:pt>
                <c:pt idx="3">
                  <c:v>Asian</c:v>
                </c:pt>
              </c:strCache>
            </c:strRef>
          </c:cat>
          <c:val>
            <c:numRef>
              <c:f>'Arrest data- Adult'!$M$6:$M$9</c:f>
              <c:numCache>
                <c:formatCode>0.00%</c:formatCode>
                <c:ptCount val="4"/>
                <c:pt idx="0">
                  <c:v>0.61184210526315785</c:v>
                </c:pt>
                <c:pt idx="1">
                  <c:v>0.34210526315789475</c:v>
                </c:pt>
                <c:pt idx="2">
                  <c:v>2.6315789473684209E-2</c:v>
                </c:pt>
                <c:pt idx="3">
                  <c:v>1.9736842105263157E-2</c:v>
                </c:pt>
              </c:numCache>
            </c:numRef>
          </c:val>
          <c:extLst>
            <c:ext xmlns:c16="http://schemas.microsoft.com/office/drawing/2014/chart" uri="{C3380CC4-5D6E-409C-BE32-E72D297353CC}">
              <c16:uniqueId val="{00000008-FC0C-4CA0-90B3-57F0751D981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04207077852517"/>
          <c:y val="0.31872840460995777"/>
          <c:w val="0.11355439931184072"/>
          <c:h val="0.286520064787005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2019 Arrests Data - Race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231083624461173"/>
          <c:y val="0.20204158739297831"/>
          <c:w val="0.41694650657477644"/>
          <c:h val="0.610374292202372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F3-4469-94D8-D1A2A56BC3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F3-4469-94D8-D1A2A56BC3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F3-4469-94D8-D1A2A56BC3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F3-4469-94D8-D1A2A56BC35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Adult'!$K$18:$K$21</c:f>
              <c:strCache>
                <c:ptCount val="4"/>
                <c:pt idx="0">
                  <c:v>White</c:v>
                </c:pt>
                <c:pt idx="1">
                  <c:v>Black</c:v>
                </c:pt>
                <c:pt idx="2">
                  <c:v>Indian </c:v>
                </c:pt>
                <c:pt idx="3">
                  <c:v>Asian</c:v>
                </c:pt>
              </c:strCache>
            </c:strRef>
          </c:cat>
          <c:val>
            <c:numRef>
              <c:f>'Arrest data- Adult'!$M$18:$M$21</c:f>
              <c:numCache>
                <c:formatCode>0.00%</c:formatCode>
                <c:ptCount val="4"/>
                <c:pt idx="0">
                  <c:v>0.63492063492063489</c:v>
                </c:pt>
                <c:pt idx="1">
                  <c:v>0.33333333333333331</c:v>
                </c:pt>
                <c:pt idx="2">
                  <c:v>7.9365079365079361E-3</c:v>
                </c:pt>
                <c:pt idx="3">
                  <c:v>2.3809523809523808E-2</c:v>
                </c:pt>
              </c:numCache>
            </c:numRef>
          </c:val>
          <c:extLst>
            <c:ext xmlns:c16="http://schemas.microsoft.com/office/drawing/2014/chart" uri="{C3380CC4-5D6E-409C-BE32-E72D297353CC}">
              <c16:uniqueId val="{00000008-BBF3-4469-94D8-D1A2A56BC35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2705557459722"/>
          <c:y val="0.34392900760142164"/>
          <c:w val="0.12520145933599389"/>
          <c:h val="0.303552629761865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2020</a:t>
            </a:r>
            <a:r>
              <a:rPr lang="en-US" b="1" baseline="0"/>
              <a:t> Arrest Data - Race</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54375510125615"/>
          <c:y val="0.17056233614109537"/>
          <c:w val="0.37589889987723241"/>
          <c:h val="0.650847569258051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2A-4CDE-B36D-BB42345CCC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2A-4CDE-B36D-BB42345CCC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02A-4CDE-B36D-BB42345CCC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02A-4CDE-B36D-BB42345CCC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Adult'!$K$30:$K$33</c:f>
              <c:strCache>
                <c:ptCount val="4"/>
                <c:pt idx="0">
                  <c:v>White</c:v>
                </c:pt>
                <c:pt idx="1">
                  <c:v>Black</c:v>
                </c:pt>
                <c:pt idx="2">
                  <c:v>Indian </c:v>
                </c:pt>
                <c:pt idx="3">
                  <c:v>Asian</c:v>
                </c:pt>
              </c:strCache>
            </c:strRef>
          </c:cat>
          <c:val>
            <c:numRef>
              <c:f>'Arrest data- Adult'!$M$30:$M$33</c:f>
              <c:numCache>
                <c:formatCode>0.00%</c:formatCode>
                <c:ptCount val="4"/>
                <c:pt idx="0">
                  <c:v>0.65909090909090906</c:v>
                </c:pt>
                <c:pt idx="1">
                  <c:v>0.31818181818181818</c:v>
                </c:pt>
                <c:pt idx="2">
                  <c:v>0</c:v>
                </c:pt>
                <c:pt idx="3">
                  <c:v>2.2727272727272728E-2</c:v>
                </c:pt>
              </c:numCache>
            </c:numRef>
          </c:val>
          <c:extLst>
            <c:ext xmlns:c16="http://schemas.microsoft.com/office/drawing/2014/chart" uri="{C3380CC4-5D6E-409C-BE32-E72D297353CC}">
              <c16:uniqueId val="{00000008-702A-4CDE-B36D-BB42345CCC7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713927382857977"/>
          <c:y val="0.30795240637999827"/>
          <c:w val="0.10585642102309598"/>
          <c:h val="0.303552737249280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sng" strike="noStrike" kern="1200" spc="0" baseline="0">
                <a:solidFill>
                  <a:schemeClr val="tx1">
                    <a:lumMod val="65000"/>
                    <a:lumOff val="35000"/>
                  </a:schemeClr>
                </a:solidFill>
                <a:latin typeface="+mn-lt"/>
                <a:ea typeface="+mn-ea"/>
                <a:cs typeface="+mn-cs"/>
              </a:defRPr>
            </a:pPr>
            <a:r>
              <a:rPr lang="en-US" sz="2800" u="sng" dirty="0" smtClean="0"/>
              <a:t>Traffic</a:t>
            </a:r>
            <a:r>
              <a:rPr lang="en-US" sz="2800" u="sng" baseline="0" dirty="0" smtClean="0"/>
              <a:t> Tickets 2015-2020</a:t>
            </a:r>
          </a:p>
          <a:p>
            <a:pPr>
              <a:defRPr sz="2800" u="sng"/>
            </a:pPr>
            <a:endParaRPr lang="en-US" sz="2800" u="sng" dirty="0"/>
          </a:p>
        </c:rich>
      </c:tx>
      <c:layout>
        <c:manualLayout>
          <c:xMode val="edge"/>
          <c:yMode val="edge"/>
          <c:x val="0.24050381397637796"/>
          <c:y val="0"/>
        </c:manualLayout>
      </c:layout>
      <c:overlay val="0"/>
      <c:spPr>
        <a:noFill/>
        <a:ln>
          <a:noFill/>
        </a:ln>
        <a:effectLst/>
      </c:spPr>
      <c:txPr>
        <a:bodyPr rot="0" spcFirstLastPara="1" vertOverflow="ellipsis" vert="horz" wrap="square" anchor="ctr" anchorCtr="1"/>
        <a:lstStyle/>
        <a:p>
          <a:pPr>
            <a:defRPr sz="2800"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599286417322837E-2"/>
          <c:y val="0.11790242877076594"/>
          <c:w val="0.91740071358267716"/>
          <c:h val="0.76748654235442038"/>
        </c:manualLayout>
      </c:layout>
      <c:lineChart>
        <c:grouping val="standard"/>
        <c:varyColors val="0"/>
        <c:ser>
          <c:idx val="0"/>
          <c:order val="0"/>
          <c:tx>
            <c:strRef>
              <c:f>Sheet1!$B$1</c:f>
              <c:strCache>
                <c:ptCount val="1"/>
                <c:pt idx="0">
                  <c:v>Traffic Tickets</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c:formatCode>
                <c:ptCount val="6"/>
                <c:pt idx="0">
                  <c:v>5205</c:v>
                </c:pt>
                <c:pt idx="1">
                  <c:v>4652</c:v>
                </c:pt>
                <c:pt idx="2">
                  <c:v>3520</c:v>
                </c:pt>
                <c:pt idx="3">
                  <c:v>4408</c:v>
                </c:pt>
                <c:pt idx="4">
                  <c:v>5163</c:v>
                </c:pt>
                <c:pt idx="5">
                  <c:v>3365</c:v>
                </c:pt>
              </c:numCache>
            </c:numRef>
          </c:val>
          <c:smooth val="0"/>
          <c:extLst>
            <c:ext xmlns:c16="http://schemas.microsoft.com/office/drawing/2014/chart" uri="{C3380CC4-5D6E-409C-BE32-E72D297353CC}">
              <c16:uniqueId val="{00000000-E9EE-4118-A960-52A6DB4E7830}"/>
            </c:ext>
          </c:extLst>
        </c:ser>
        <c:dLbls>
          <c:showLegendKey val="0"/>
          <c:showVal val="0"/>
          <c:showCatName val="0"/>
          <c:showSerName val="0"/>
          <c:showPercent val="0"/>
          <c:showBubbleSize val="0"/>
        </c:dLbls>
        <c:smooth val="0"/>
        <c:axId val="906662832"/>
        <c:axId val="906668080"/>
      </c:lineChart>
      <c:catAx>
        <c:axId val="9066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6668080"/>
        <c:crosses val="autoZero"/>
        <c:auto val="1"/>
        <c:lblAlgn val="ctr"/>
        <c:lblOffset val="100"/>
        <c:noMultiLvlLbl val="0"/>
      </c:catAx>
      <c:valAx>
        <c:axId val="90666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6662832"/>
        <c:crosses val="autoZero"/>
        <c:crossBetween val="between"/>
      </c:valAx>
      <c:spPr>
        <a:noFill/>
        <a:ln>
          <a:noFill/>
        </a:ln>
        <a:effectLst/>
      </c:spPr>
    </c:plotArea>
    <c:legend>
      <c:legendPos val="b"/>
      <c:layout>
        <c:manualLayout>
          <c:xMode val="edge"/>
          <c:yMode val="edge"/>
          <c:x val="0.41441523129921259"/>
          <c:y val="0.95236435063759772"/>
          <c:w val="0.17116941437007874"/>
          <c:h val="4.33945718214793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smtClean="0"/>
              <a:t>2015-2020 UCR Reportable Arrest % By Race</a:t>
            </a:r>
            <a:endParaRPr lang="en-US" u="sng" dirty="0"/>
          </a:p>
        </c:rich>
      </c:tx>
      <c:layout>
        <c:manualLayout>
          <c:xMode val="edge"/>
          <c:yMode val="edge"/>
          <c:x val="0.16820693897637798"/>
          <c:y val="1.1718749279112373E-2"/>
        </c:manualLayout>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White </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0.00%</c:formatCode>
                <c:ptCount val="6"/>
                <c:pt idx="0">
                  <c:v>0.7157</c:v>
                </c:pt>
                <c:pt idx="1">
                  <c:v>0.61150000000000004</c:v>
                </c:pt>
                <c:pt idx="2">
                  <c:v>0.61150000000000004</c:v>
                </c:pt>
                <c:pt idx="3">
                  <c:v>0.61180000000000001</c:v>
                </c:pt>
                <c:pt idx="4">
                  <c:v>0.63490000000000002</c:v>
                </c:pt>
                <c:pt idx="5">
                  <c:v>0.65910000000000002</c:v>
                </c:pt>
              </c:numCache>
            </c:numRef>
          </c:val>
          <c:smooth val="0"/>
          <c:extLst>
            <c:ext xmlns:c16="http://schemas.microsoft.com/office/drawing/2014/chart" uri="{C3380CC4-5D6E-409C-BE32-E72D297353CC}">
              <c16:uniqueId val="{00000000-955F-4271-8FF9-DB4CDB87C4BD}"/>
            </c:ext>
          </c:extLst>
        </c:ser>
        <c:ser>
          <c:idx val="1"/>
          <c:order val="1"/>
          <c:tx>
            <c:strRef>
              <c:f>Sheet1!$C$1</c:f>
              <c:strCache>
                <c:ptCount val="1"/>
                <c:pt idx="0">
                  <c:v>Black</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0.00%</c:formatCode>
                <c:ptCount val="6"/>
                <c:pt idx="0">
                  <c:v>0.26400000000000001</c:v>
                </c:pt>
                <c:pt idx="1">
                  <c:v>0.33119999999999999</c:v>
                </c:pt>
                <c:pt idx="2">
                  <c:v>0.36940000000000001</c:v>
                </c:pt>
                <c:pt idx="3">
                  <c:v>0.34210000000000002</c:v>
                </c:pt>
                <c:pt idx="4">
                  <c:v>0.33329999999999999</c:v>
                </c:pt>
                <c:pt idx="5">
                  <c:v>0.31819999999999998</c:v>
                </c:pt>
              </c:numCache>
            </c:numRef>
          </c:val>
          <c:smooth val="0"/>
          <c:extLst>
            <c:ext xmlns:c16="http://schemas.microsoft.com/office/drawing/2014/chart" uri="{C3380CC4-5D6E-409C-BE32-E72D297353CC}">
              <c16:uniqueId val="{00000001-955F-4271-8FF9-DB4CDB87C4BD}"/>
            </c:ext>
          </c:extLst>
        </c:ser>
        <c:ser>
          <c:idx val="2"/>
          <c:order val="2"/>
          <c:tx>
            <c:strRef>
              <c:f>Sheet1!$D$1</c:f>
              <c:strCache>
                <c:ptCount val="1"/>
                <c:pt idx="0">
                  <c:v>Indian</c:v>
                </c:pt>
              </c:strCache>
            </c:strRef>
          </c:tx>
          <c:spPr>
            <a:ln w="28575" cap="rnd">
              <a:solidFill>
                <a:schemeClr val="accent3"/>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Sheet1!$D$2:$D$7</c:f>
              <c:numCache>
                <c:formatCode>0.00%</c:formatCode>
                <c:ptCount val="6"/>
                <c:pt idx="0">
                  <c:v>1.52E-2</c:v>
                </c:pt>
                <c:pt idx="1">
                  <c:v>2.5499999999999998E-2</c:v>
                </c:pt>
                <c:pt idx="2">
                  <c:v>6.4000000000000003E-3</c:v>
                </c:pt>
                <c:pt idx="3">
                  <c:v>2.63E-2</c:v>
                </c:pt>
                <c:pt idx="4">
                  <c:v>7.9000000000000008E-3</c:v>
                </c:pt>
                <c:pt idx="5" formatCode="General">
                  <c:v>0</c:v>
                </c:pt>
              </c:numCache>
            </c:numRef>
          </c:val>
          <c:smooth val="0"/>
          <c:extLst>
            <c:ext xmlns:c16="http://schemas.microsoft.com/office/drawing/2014/chart" uri="{C3380CC4-5D6E-409C-BE32-E72D297353CC}">
              <c16:uniqueId val="{00000002-955F-4271-8FF9-DB4CDB87C4BD}"/>
            </c:ext>
          </c:extLst>
        </c:ser>
        <c:ser>
          <c:idx val="3"/>
          <c:order val="3"/>
          <c:tx>
            <c:strRef>
              <c:f>Sheet1!$E$1</c:f>
              <c:strCache>
                <c:ptCount val="1"/>
                <c:pt idx="0">
                  <c:v>Asian</c:v>
                </c:pt>
              </c:strCache>
            </c:strRef>
          </c:tx>
          <c:spPr>
            <a:ln w="28575" cap="rnd">
              <a:solidFill>
                <a:schemeClr val="accent4"/>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Sheet1!$E$2:$E$7</c:f>
              <c:numCache>
                <c:formatCode>0.00%</c:formatCode>
                <c:ptCount val="6"/>
                <c:pt idx="0">
                  <c:v>5.1000000000000004E-3</c:v>
                </c:pt>
                <c:pt idx="1">
                  <c:v>3.1800000000000002E-2</c:v>
                </c:pt>
                <c:pt idx="2">
                  <c:v>1.2699999999999999E-2</c:v>
                </c:pt>
                <c:pt idx="3">
                  <c:v>1.9699999999999999E-2</c:v>
                </c:pt>
                <c:pt idx="4">
                  <c:v>2.3800000000000002E-2</c:v>
                </c:pt>
                <c:pt idx="5">
                  <c:v>2.2700000000000001E-2</c:v>
                </c:pt>
              </c:numCache>
            </c:numRef>
          </c:val>
          <c:smooth val="0"/>
          <c:extLst>
            <c:ext xmlns:c16="http://schemas.microsoft.com/office/drawing/2014/chart" uri="{C3380CC4-5D6E-409C-BE32-E72D297353CC}">
              <c16:uniqueId val="{00000003-955F-4271-8FF9-DB4CDB87C4BD}"/>
            </c:ext>
          </c:extLst>
        </c:ser>
        <c:dLbls>
          <c:showLegendKey val="0"/>
          <c:showVal val="0"/>
          <c:showCatName val="0"/>
          <c:showSerName val="0"/>
          <c:showPercent val="0"/>
          <c:showBubbleSize val="0"/>
        </c:dLbls>
        <c:smooth val="0"/>
        <c:axId val="320684416"/>
        <c:axId val="320680480"/>
      </c:lineChart>
      <c:catAx>
        <c:axId val="32068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80480"/>
        <c:crosses val="autoZero"/>
        <c:auto val="1"/>
        <c:lblAlgn val="ctr"/>
        <c:lblOffset val="100"/>
        <c:noMultiLvlLbl val="0"/>
      </c:catAx>
      <c:valAx>
        <c:axId val="320680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84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2018 Arrest</a:t>
            </a:r>
            <a:r>
              <a:rPr lang="en-US" b="1" baseline="0"/>
              <a:t> Data - Ethnicity</a:t>
            </a:r>
            <a:endParaRPr lang="en-US" b="1"/>
          </a:p>
        </c:rich>
      </c:tx>
      <c:layout>
        <c:manualLayout>
          <c:xMode val="edge"/>
          <c:yMode val="edge"/>
          <c:x val="0.25671522309711287"/>
          <c:y val="0.1085025990168936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8956692913386"/>
          <c:y val="0.24394881066726934"/>
          <c:w val="0.4035509623797025"/>
          <c:h val="0.6515322193344256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DC-458A-A1B5-A179254AE6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DC-458A-A1B5-A179254AE6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Adult'!$K$11:$K$12</c:f>
              <c:strCache>
                <c:ptCount val="2"/>
                <c:pt idx="0">
                  <c:v>Hispanic</c:v>
                </c:pt>
                <c:pt idx="1">
                  <c:v>Non-Hispanic</c:v>
                </c:pt>
              </c:strCache>
            </c:strRef>
          </c:cat>
          <c:val>
            <c:numRef>
              <c:f>'Arrest data- Adult'!$M$11:$M$12</c:f>
              <c:numCache>
                <c:formatCode>0.00%</c:formatCode>
                <c:ptCount val="2"/>
                <c:pt idx="0">
                  <c:v>0.25657894736842107</c:v>
                </c:pt>
                <c:pt idx="1">
                  <c:v>0.74342105263157898</c:v>
                </c:pt>
              </c:numCache>
            </c:numRef>
          </c:val>
          <c:extLst>
            <c:ext xmlns:c16="http://schemas.microsoft.com/office/drawing/2014/chart" uri="{C3380CC4-5D6E-409C-BE32-E72D297353CC}">
              <c16:uniqueId val="{00000004-3BDC-458A-A1B5-A179254AE60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3123118985126858"/>
          <c:y val="0.46936867902141366"/>
          <c:w val="0.17987992125984253"/>
          <c:h val="0.15136024634160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2019 Arrest</a:t>
            </a:r>
            <a:r>
              <a:rPr lang="en-US" b="1" baseline="0" dirty="0" smtClean="0"/>
              <a:t> Data - Ethnicity</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52405949256349"/>
          <c:y val="0.1657812588281824"/>
          <c:w val="0.39239654418197728"/>
          <c:h val="0.6335234335273178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DF-4220-AEEB-B8FDB07410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DF-4220-AEEB-B8FDB07410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Adult'!$K$23:$K$24</c:f>
              <c:strCache>
                <c:ptCount val="2"/>
                <c:pt idx="0">
                  <c:v>Hispanic</c:v>
                </c:pt>
                <c:pt idx="1">
                  <c:v>Non-Hispanic</c:v>
                </c:pt>
              </c:strCache>
            </c:strRef>
          </c:cat>
          <c:val>
            <c:numRef>
              <c:f>'Arrest data- Adult'!$M$23:$M$24</c:f>
              <c:numCache>
                <c:formatCode>0.00%</c:formatCode>
                <c:ptCount val="2"/>
                <c:pt idx="0">
                  <c:v>0.26190476190476192</c:v>
                </c:pt>
                <c:pt idx="1">
                  <c:v>0.73809523809523814</c:v>
                </c:pt>
              </c:numCache>
            </c:numRef>
          </c:val>
          <c:extLst>
            <c:ext xmlns:c16="http://schemas.microsoft.com/office/drawing/2014/chart" uri="{C3380CC4-5D6E-409C-BE32-E72D297353CC}">
              <c16:uniqueId val="{00000004-E9DF-4220-AEEB-B8FDB074101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00675634295713"/>
          <c:y val="0.35725076275495793"/>
          <c:w val="0.17987992125984253"/>
          <c:h val="0.15136024634160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2020 Arrest Data - Ethnicity</a:t>
            </a:r>
          </a:p>
        </c:rich>
      </c:tx>
      <c:layout>
        <c:manualLayout>
          <c:xMode val="edge"/>
          <c:yMode val="edge"/>
          <c:x val="0.23634011373578309"/>
          <c:y val="8.969430133965854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522878390201225"/>
          <c:y val="0.25740286972326482"/>
          <c:w val="0.39521784776902891"/>
          <c:h val="0.6380781971869183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6A-4D68-9BEA-4B15C958CC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6A-4D68-9BEA-4B15C958CC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Adult'!$K$35:$K$36</c:f>
              <c:strCache>
                <c:ptCount val="2"/>
                <c:pt idx="0">
                  <c:v>Hispanic</c:v>
                </c:pt>
                <c:pt idx="1">
                  <c:v>Non-Hispanic</c:v>
                </c:pt>
              </c:strCache>
            </c:strRef>
          </c:cat>
          <c:val>
            <c:numRef>
              <c:f>'Arrest data- Adult'!$M$35:$M$36</c:f>
              <c:numCache>
                <c:formatCode>0.00%</c:formatCode>
                <c:ptCount val="2"/>
                <c:pt idx="0">
                  <c:v>6.8181818181818177E-2</c:v>
                </c:pt>
                <c:pt idx="1">
                  <c:v>0.93181818181818177</c:v>
                </c:pt>
              </c:numCache>
            </c:numRef>
          </c:val>
          <c:extLst>
            <c:ext xmlns:c16="http://schemas.microsoft.com/office/drawing/2014/chart" uri="{C3380CC4-5D6E-409C-BE32-E72D297353CC}">
              <c16:uniqueId val="{00000004-A06A-4D68-9BEA-4B15C958CC7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123118985126863"/>
          <c:y val="0.29894969385639941"/>
          <c:w val="0.17987992125984253"/>
          <c:h val="0.151360192892185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2015 Arrest Data - Ethnicity</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012355504705935"/>
          <c:y val="0.17573782443861186"/>
          <c:w val="0.2743728938465943"/>
          <c:h val="0.6720891659375910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B4-4E79-9C2D-97118196A2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B4-4E79-9C2D-97118196A2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Adult'!$F$23:$F$24</c:f>
              <c:strCache>
                <c:ptCount val="2"/>
                <c:pt idx="0">
                  <c:v>Hispanic</c:v>
                </c:pt>
                <c:pt idx="1">
                  <c:v>Non-Hispanic</c:v>
                </c:pt>
              </c:strCache>
            </c:strRef>
          </c:cat>
          <c:val>
            <c:numRef>
              <c:f>'Arrest data- Adult'!$H$23:$H$24</c:f>
              <c:numCache>
                <c:formatCode>0.00%</c:formatCode>
                <c:ptCount val="2"/>
                <c:pt idx="0">
                  <c:v>0.15736040609137056</c:v>
                </c:pt>
                <c:pt idx="1">
                  <c:v>0.84263959390862941</c:v>
                </c:pt>
              </c:numCache>
            </c:numRef>
          </c:val>
          <c:extLst>
            <c:ext xmlns:c16="http://schemas.microsoft.com/office/drawing/2014/chart" uri="{C3380CC4-5D6E-409C-BE32-E72D297353CC}">
              <c16:uniqueId val="{00000004-9AB4-4E79-9C2D-97118196A2C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9600086076603409"/>
          <c:y val="0.33874927092446772"/>
          <c:w val="0.12238994725278128"/>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2016 Arrest Data - Ethnicity</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89566929133856"/>
          <c:y val="0.18891276499028886"/>
          <c:w val="0.4034398512685915"/>
          <c:h val="0.668625207798205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66-4F64-8598-7BF3F9738F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66-4F64-8598-7BF3F9738F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Adult'!$F$35:$F$36</c:f>
              <c:strCache>
                <c:ptCount val="2"/>
                <c:pt idx="0">
                  <c:v>Hispanic</c:v>
                </c:pt>
                <c:pt idx="1">
                  <c:v>Non-Hispanic</c:v>
                </c:pt>
              </c:strCache>
            </c:strRef>
          </c:cat>
          <c:val>
            <c:numRef>
              <c:f>'Arrest data- Adult'!$H$35:$H$36</c:f>
              <c:numCache>
                <c:formatCode>0.00%</c:formatCode>
                <c:ptCount val="2"/>
                <c:pt idx="0">
                  <c:v>0.17197452229299362</c:v>
                </c:pt>
                <c:pt idx="1">
                  <c:v>0.82802547770700641</c:v>
                </c:pt>
              </c:numCache>
            </c:numRef>
          </c:val>
          <c:extLst>
            <c:ext xmlns:c16="http://schemas.microsoft.com/office/drawing/2014/chart" uri="{C3380CC4-5D6E-409C-BE32-E72D297353CC}">
              <c16:uniqueId val="{00000004-4B66-4F64-8598-7BF3F9738F2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78978565179353"/>
          <c:y val="0.32584353565429336"/>
          <c:w val="0.17987992125984253"/>
          <c:h val="0.155373971521224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2017 Arrest</a:t>
            </a:r>
            <a:r>
              <a:rPr lang="en-US" b="1" baseline="0"/>
              <a:t> Data - Ethnicity</a:t>
            </a:r>
            <a:endParaRPr lang="en-US"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148862642169728"/>
          <c:y val="0.15258962066578424"/>
          <c:w val="0.38936482939632544"/>
          <c:h val="0.6489411457636534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C91-4E96-AEF9-FEB3122729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C91-4E96-AEF9-FEB3122729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'Arrest data- Adult'!$F$47:$F$48</c:f>
              <c:strCache>
                <c:ptCount val="2"/>
                <c:pt idx="0">
                  <c:v>Hispanic</c:v>
                </c:pt>
                <c:pt idx="1">
                  <c:v>Non-Hispanic</c:v>
                </c:pt>
              </c:strCache>
            </c:strRef>
          </c:cat>
          <c:val>
            <c:numRef>
              <c:f>'Arrest data- Adult'!$H$47:$H$48</c:f>
              <c:numCache>
                <c:formatCode>0.00%</c:formatCode>
                <c:ptCount val="2"/>
                <c:pt idx="0">
                  <c:v>0.18471337579617833</c:v>
                </c:pt>
                <c:pt idx="1">
                  <c:v>0.8152866242038217</c:v>
                </c:pt>
              </c:numCache>
            </c:numRef>
          </c:val>
          <c:extLst>
            <c:ext xmlns:c16="http://schemas.microsoft.com/office/drawing/2014/chart" uri="{C3380CC4-5D6E-409C-BE32-E72D297353CC}">
              <c16:uniqueId val="{00000004-0C91-4E96-AEF9-FEB31227297A}"/>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234230096237965"/>
          <c:y val="0.3017124884396003"/>
          <c:w val="0.17987992125984253"/>
          <c:h val="0.15625103665389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r>
              <a:rPr lang="en-US" u="sng" dirty="0" smtClean="0"/>
              <a:t>2015-2020 UCR Reportable Arrest</a:t>
            </a:r>
            <a:r>
              <a:rPr lang="en-US" u="sng" baseline="0" dirty="0" smtClean="0"/>
              <a:t> % by Ethnicity</a:t>
            </a:r>
            <a:endParaRPr lang="en-US" u="sng" dirty="0"/>
          </a:p>
        </c:rich>
      </c:tx>
      <c:layout/>
      <c:overlay val="0"/>
      <c:spPr>
        <a:noFill/>
        <a:ln>
          <a:noFill/>
        </a:ln>
        <a:effectLst/>
      </c:spPr>
      <c:txPr>
        <a:bodyPr rot="0" spcFirstLastPara="1" vertOverflow="ellipsis" vert="horz" wrap="square" anchor="ctr" anchorCtr="1"/>
        <a:lstStyle/>
        <a:p>
          <a:pPr>
            <a:defRPr sz="1862" b="0"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Hispanic</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0.00%</c:formatCode>
                <c:ptCount val="6"/>
                <c:pt idx="0">
                  <c:v>0.15740000000000001</c:v>
                </c:pt>
                <c:pt idx="1">
                  <c:v>0.17199999999999999</c:v>
                </c:pt>
                <c:pt idx="2">
                  <c:v>0.1847</c:v>
                </c:pt>
                <c:pt idx="3">
                  <c:v>0.25659999999999999</c:v>
                </c:pt>
                <c:pt idx="4">
                  <c:v>0.26190000000000002</c:v>
                </c:pt>
                <c:pt idx="5">
                  <c:v>6.8199999999999997E-2</c:v>
                </c:pt>
              </c:numCache>
            </c:numRef>
          </c:val>
          <c:smooth val="0"/>
          <c:extLst>
            <c:ext xmlns:c16="http://schemas.microsoft.com/office/drawing/2014/chart" uri="{C3380CC4-5D6E-409C-BE32-E72D297353CC}">
              <c16:uniqueId val="{00000000-971C-4BC8-884B-00F8EABCAFE0}"/>
            </c:ext>
          </c:extLst>
        </c:ser>
        <c:ser>
          <c:idx val="1"/>
          <c:order val="1"/>
          <c:tx>
            <c:strRef>
              <c:f>Sheet1!$C$1</c:f>
              <c:strCache>
                <c:ptCount val="1"/>
                <c:pt idx="0">
                  <c:v>Non-Hispanic</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Sheet1!$C$2:$C$7</c:f>
              <c:numCache>
                <c:formatCode>0.00%</c:formatCode>
                <c:ptCount val="6"/>
                <c:pt idx="0">
                  <c:v>0.84260000000000002</c:v>
                </c:pt>
                <c:pt idx="1">
                  <c:v>0.82799999999999996</c:v>
                </c:pt>
                <c:pt idx="2">
                  <c:v>0.81530000000000002</c:v>
                </c:pt>
                <c:pt idx="3">
                  <c:v>0.74339999999999995</c:v>
                </c:pt>
                <c:pt idx="4">
                  <c:v>0.73809999999999998</c:v>
                </c:pt>
                <c:pt idx="5">
                  <c:v>0.93179999999999996</c:v>
                </c:pt>
              </c:numCache>
            </c:numRef>
          </c:val>
          <c:smooth val="0"/>
          <c:extLst>
            <c:ext xmlns:c16="http://schemas.microsoft.com/office/drawing/2014/chart" uri="{C3380CC4-5D6E-409C-BE32-E72D297353CC}">
              <c16:uniqueId val="{00000001-971C-4BC8-884B-00F8EABCAFE0}"/>
            </c:ext>
          </c:extLst>
        </c:ser>
        <c:dLbls>
          <c:showLegendKey val="0"/>
          <c:showVal val="0"/>
          <c:showCatName val="0"/>
          <c:showSerName val="0"/>
          <c:showPercent val="0"/>
          <c:showBubbleSize val="0"/>
        </c:dLbls>
        <c:smooth val="0"/>
        <c:axId val="776429032"/>
        <c:axId val="776435264"/>
      </c:lineChart>
      <c:catAx>
        <c:axId val="77642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435264"/>
        <c:crosses val="autoZero"/>
        <c:auto val="1"/>
        <c:lblAlgn val="ctr"/>
        <c:lblOffset val="100"/>
        <c:noMultiLvlLbl val="0"/>
      </c:catAx>
      <c:valAx>
        <c:axId val="776435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429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u="sng" dirty="0"/>
              <a:t>UCR Reportable </a:t>
            </a:r>
            <a:r>
              <a:rPr lang="en-US" u="sng" dirty="0" smtClean="0"/>
              <a:t>Arrests 2015-2020</a:t>
            </a:r>
            <a:endParaRPr lang="en-US" u="sng"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UCR Reportable Arrests</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197</c:v>
                </c:pt>
                <c:pt idx="1">
                  <c:v>157</c:v>
                </c:pt>
                <c:pt idx="2">
                  <c:v>157</c:v>
                </c:pt>
                <c:pt idx="3">
                  <c:v>152</c:v>
                </c:pt>
                <c:pt idx="4">
                  <c:v>126</c:v>
                </c:pt>
                <c:pt idx="5">
                  <c:v>44</c:v>
                </c:pt>
              </c:numCache>
            </c:numRef>
          </c:val>
          <c:smooth val="0"/>
          <c:extLst>
            <c:ext xmlns:c16="http://schemas.microsoft.com/office/drawing/2014/chart" uri="{C3380CC4-5D6E-409C-BE32-E72D297353CC}">
              <c16:uniqueId val="{00000000-3F3A-4A9D-9A81-8F3C99166082}"/>
            </c:ext>
          </c:extLst>
        </c:ser>
        <c:dLbls>
          <c:showLegendKey val="0"/>
          <c:showVal val="0"/>
          <c:showCatName val="0"/>
          <c:showSerName val="0"/>
          <c:showPercent val="0"/>
          <c:showBubbleSize val="0"/>
        </c:dLbls>
        <c:smooth val="0"/>
        <c:axId val="1039771048"/>
        <c:axId val="1039765144"/>
      </c:lineChart>
      <c:catAx>
        <c:axId val="103977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765144"/>
        <c:crosses val="autoZero"/>
        <c:auto val="1"/>
        <c:lblAlgn val="ctr"/>
        <c:lblOffset val="100"/>
        <c:noMultiLvlLbl val="0"/>
      </c:catAx>
      <c:valAx>
        <c:axId val="1039765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771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UCR Reportable</a:t>
            </a:r>
            <a:r>
              <a:rPr lang="en-US" baseline="0" dirty="0" smtClean="0"/>
              <a:t> Arrest %  vs Calls for Service 2015-2020</a:t>
            </a:r>
          </a:p>
          <a:p>
            <a:pPr>
              <a:defRPr/>
            </a:pPr>
            <a:endParaRPr lang="en-US" dirty="0"/>
          </a:p>
        </c:rich>
      </c:tx>
      <c:layout>
        <c:manualLayout>
          <c:xMode val="edge"/>
          <c:yMode val="edge"/>
          <c:x val="0.15615625"/>
          <c:y val="4.687499711644949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5411786417322829E-2"/>
          <c:y val="8.616805572292964E-2"/>
          <c:w val="0.91740071358267716"/>
          <c:h val="0.82202560149940918"/>
        </c:manualLayout>
      </c:layout>
      <c:lineChart>
        <c:grouping val="standard"/>
        <c:varyColors val="0"/>
        <c:ser>
          <c:idx val="0"/>
          <c:order val="0"/>
          <c:tx>
            <c:strRef>
              <c:f>Sheet1!$B$1</c:f>
              <c:strCache>
                <c:ptCount val="1"/>
                <c:pt idx="0">
                  <c:v>Arrest % of Calls for Service</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0.00%</c:formatCode>
                <c:ptCount val="6"/>
                <c:pt idx="0">
                  <c:v>2.47E-2</c:v>
                </c:pt>
                <c:pt idx="1">
                  <c:v>1.9800000000000002E-2</c:v>
                </c:pt>
                <c:pt idx="2">
                  <c:v>2.01E-2</c:v>
                </c:pt>
                <c:pt idx="3">
                  <c:v>1.95E-2</c:v>
                </c:pt>
                <c:pt idx="4">
                  <c:v>1.67E-2</c:v>
                </c:pt>
                <c:pt idx="5">
                  <c:v>6.7999999999999996E-3</c:v>
                </c:pt>
              </c:numCache>
            </c:numRef>
          </c:val>
          <c:smooth val="0"/>
          <c:extLst>
            <c:ext xmlns:c16="http://schemas.microsoft.com/office/drawing/2014/chart" uri="{C3380CC4-5D6E-409C-BE32-E72D297353CC}">
              <c16:uniqueId val="{00000000-B40C-4700-9EAE-81BC977B5D3F}"/>
            </c:ext>
          </c:extLst>
        </c:ser>
        <c:dLbls>
          <c:showLegendKey val="0"/>
          <c:showVal val="0"/>
          <c:showCatName val="0"/>
          <c:showSerName val="0"/>
          <c:showPercent val="0"/>
          <c:showBubbleSize val="0"/>
        </c:dLbls>
        <c:smooth val="0"/>
        <c:axId val="1039770064"/>
        <c:axId val="1039778920"/>
      </c:lineChart>
      <c:catAx>
        <c:axId val="10397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778920"/>
        <c:crosses val="autoZero"/>
        <c:auto val="1"/>
        <c:lblAlgn val="ctr"/>
        <c:lblOffset val="100"/>
        <c:noMultiLvlLbl val="0"/>
      </c:catAx>
      <c:valAx>
        <c:axId val="1039778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9770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EPD – Gender Breakdown</a:t>
            </a:r>
            <a:endParaRPr lang="en-US" b="1" dirty="0"/>
          </a:p>
        </c:rich>
      </c:tx>
      <c:layout>
        <c:manualLayout>
          <c:xMode val="edge"/>
          <c:yMode val="edge"/>
          <c:x val="0.13573301973469526"/>
          <c:y val="9.339017360522429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72-46CD-A70A-4AD4D691C9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72-46CD-A70A-4AD4D691C9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'Department Diversity'!$A$5:$A$6</c:f>
              <c:strCache>
                <c:ptCount val="2"/>
                <c:pt idx="0">
                  <c:v>Male</c:v>
                </c:pt>
                <c:pt idx="1">
                  <c:v>Female</c:v>
                </c:pt>
              </c:strCache>
            </c:strRef>
          </c:cat>
          <c:val>
            <c:numRef>
              <c:f>'Department Diversity'!$C$5:$C$6</c:f>
              <c:numCache>
                <c:formatCode>0.00%</c:formatCode>
                <c:ptCount val="2"/>
                <c:pt idx="0">
                  <c:v>0.91836734693877553</c:v>
                </c:pt>
                <c:pt idx="1">
                  <c:v>8.1632653061224483E-2</c:v>
                </c:pt>
              </c:numCache>
            </c:numRef>
          </c:val>
          <c:extLst>
            <c:ext xmlns:c16="http://schemas.microsoft.com/office/drawing/2014/chart" uri="{C3380CC4-5D6E-409C-BE32-E72D297353CC}">
              <c16:uniqueId val="{00000004-3072-46CD-A70A-4AD4D691C92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959000526668502"/>
          <c:y val="0.44899797572917666"/>
          <c:w val="0.1786447658970077"/>
          <c:h val="0.175107801102625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EPD</a:t>
            </a:r>
            <a:r>
              <a:rPr lang="en-US" b="1" baseline="0" dirty="0"/>
              <a:t> - Racial Breakdown</a:t>
            </a:r>
            <a:endParaRPr lang="en-US" b="1" dirty="0"/>
          </a:p>
        </c:rich>
      </c:tx>
      <c:layout>
        <c:manualLayout>
          <c:xMode val="edge"/>
          <c:yMode val="edge"/>
          <c:x val="0.31097182014928626"/>
          <c:y val="6.354813931695085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F6-443E-825B-9AC39A55CF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F6-443E-825B-9AC39A55CF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'Department Diversity'!$A$9:$A$10</c:f>
              <c:strCache>
                <c:ptCount val="2"/>
                <c:pt idx="0">
                  <c:v>White</c:v>
                </c:pt>
                <c:pt idx="1">
                  <c:v>Black</c:v>
                </c:pt>
              </c:strCache>
            </c:strRef>
          </c:cat>
          <c:val>
            <c:numRef>
              <c:f>'Department Diversity'!$C$9:$C$10</c:f>
              <c:numCache>
                <c:formatCode>0.00%</c:formatCode>
                <c:ptCount val="2"/>
                <c:pt idx="0">
                  <c:v>0.97959183673469385</c:v>
                </c:pt>
                <c:pt idx="1">
                  <c:v>2.0408163265306121E-2</c:v>
                </c:pt>
              </c:numCache>
            </c:numRef>
          </c:val>
          <c:extLst>
            <c:ext xmlns:c16="http://schemas.microsoft.com/office/drawing/2014/chart" uri="{C3380CC4-5D6E-409C-BE32-E72D297353CC}">
              <c16:uniqueId val="{00000004-C8F6-443E-825B-9AC39A55CF5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289280451198874"/>
          <c:y val="0.44976757305062531"/>
          <c:w val="0.11874213029464958"/>
          <c:h val="0.172465504122847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Eastchester Town</a:t>
            </a:r>
            <a:r>
              <a:rPr lang="en-US" b="1" baseline="0" dirty="0" smtClean="0"/>
              <a:t> </a:t>
            </a:r>
            <a:r>
              <a:rPr lang="en-US" b="1" baseline="0" dirty="0"/>
              <a:t>- Race Breakdown</a:t>
            </a:r>
            <a:endParaRPr lang="en-US" b="1" dirty="0"/>
          </a:p>
        </c:rich>
      </c:tx>
      <c:layout>
        <c:manualLayout>
          <c:xMode val="edge"/>
          <c:yMode val="edge"/>
          <c:x val="0.13878455818022747"/>
          <c:y val="5.09259259259259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BC-4141-AD61-DD31A3D02E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BC-4141-AD61-DD31A3D02E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BC-4141-AD61-DD31A3D02E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BC-4141-AD61-DD31A3D02E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0BC-4141-AD61-DD31A3D02E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0BC-4141-AD61-DD31A3D02E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'Department Diversity'!$A$20:$A$25</c:f>
              <c:strCache>
                <c:ptCount val="6"/>
                <c:pt idx="0">
                  <c:v>White</c:v>
                </c:pt>
                <c:pt idx="1">
                  <c:v>Black</c:v>
                </c:pt>
                <c:pt idx="2">
                  <c:v>American Indian</c:v>
                </c:pt>
                <c:pt idx="3">
                  <c:v>Asian</c:v>
                </c:pt>
                <c:pt idx="4">
                  <c:v>Native Hawaiian</c:v>
                </c:pt>
                <c:pt idx="5">
                  <c:v>Other</c:v>
                </c:pt>
              </c:strCache>
            </c:strRef>
          </c:cat>
          <c:val>
            <c:numRef>
              <c:f>'Department Diversity'!$D$20:$D$25</c:f>
              <c:numCache>
                <c:formatCode>0.00%</c:formatCode>
                <c:ptCount val="6"/>
                <c:pt idx="0">
                  <c:v>0.86507537688442215</c:v>
                </c:pt>
                <c:pt idx="1">
                  <c:v>2.1959798994974876E-2</c:v>
                </c:pt>
                <c:pt idx="2">
                  <c:v>2.2613065326633165E-3</c:v>
                </c:pt>
                <c:pt idx="3">
                  <c:v>0.11301507537688442</c:v>
                </c:pt>
                <c:pt idx="4">
                  <c:v>2.0603015075376886E-3</c:v>
                </c:pt>
                <c:pt idx="5">
                  <c:v>2.7286432160804019E-2</c:v>
                </c:pt>
              </c:numCache>
            </c:numRef>
          </c:val>
          <c:extLst>
            <c:ext xmlns:c16="http://schemas.microsoft.com/office/drawing/2014/chart" uri="{C3380CC4-5D6E-409C-BE32-E72D297353CC}">
              <c16:uniqueId val="{0000000C-30BC-4141-AD61-DD31A3D02E4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031474190726144"/>
          <c:y val="0.17786854768153981"/>
          <c:w val="0.21024081364829397"/>
          <c:h val="0.46875328083989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smtClean="0"/>
              <a:t>Eastchester Town:</a:t>
            </a:r>
            <a:r>
              <a:rPr lang="en-US" b="1" baseline="0" dirty="0" smtClean="0"/>
              <a:t> </a:t>
            </a:r>
            <a:r>
              <a:rPr lang="en-US" b="1" baseline="0" dirty="0"/>
              <a:t>Ethnicity Breakdown</a:t>
            </a:r>
            <a:endParaRPr lang="en-US" b="1" dirty="0"/>
          </a:p>
        </c:rich>
      </c:tx>
      <c:layout>
        <c:manualLayout>
          <c:xMode val="edge"/>
          <c:yMode val="edge"/>
          <c:x val="8.2465223097112864E-2"/>
          <c:y val="6.944444444444444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15-445D-A855-9F7C7C0271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15-445D-A855-9F7C7C02712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'Department Diversity'!$A$27:$A$28</c:f>
              <c:strCache>
                <c:ptCount val="2"/>
                <c:pt idx="0">
                  <c:v>Hispanic</c:v>
                </c:pt>
                <c:pt idx="1">
                  <c:v>Non-Hispanic</c:v>
                </c:pt>
              </c:strCache>
            </c:strRef>
          </c:cat>
          <c:val>
            <c:numRef>
              <c:f>'Department Diversity'!$D$27:$D$28</c:f>
              <c:numCache>
                <c:formatCode>0.00%</c:formatCode>
                <c:ptCount val="2"/>
                <c:pt idx="0">
                  <c:v>0.06</c:v>
                </c:pt>
                <c:pt idx="1">
                  <c:v>0.94452261306532659</c:v>
                </c:pt>
              </c:numCache>
            </c:numRef>
          </c:val>
          <c:extLst>
            <c:ext xmlns:c16="http://schemas.microsoft.com/office/drawing/2014/chart" uri="{C3380CC4-5D6E-409C-BE32-E72D297353CC}">
              <c16:uniqueId val="{00000004-2B15-445D-A855-9F7C7C02712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012007874015749"/>
          <c:y val="0.48689741907261591"/>
          <c:w val="0.17987992125984253"/>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2423D-FDAC-4961-A01B-7008AC5FDCB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95E29E09-7CAF-4F21-8993-FD7721CDF4D2}">
      <dgm:prSet phldrT="[Text]" custT="1"/>
      <dgm:spPr/>
      <dgm:t>
        <a:bodyPr/>
        <a:lstStyle/>
        <a:p>
          <a:r>
            <a:rPr lang="en-US" sz="1400" b="1"/>
            <a:t>Chief of Police</a:t>
          </a:r>
        </a:p>
      </dgm:t>
    </dgm:pt>
    <dgm:pt modelId="{B3F2B562-AECD-4C3B-9A40-DE89B8BDBA8F}" type="parTrans" cxnId="{9431D302-2B4A-4001-9CD9-D9A603B78FEB}">
      <dgm:prSet/>
      <dgm:spPr/>
      <dgm:t>
        <a:bodyPr/>
        <a:lstStyle/>
        <a:p>
          <a:endParaRPr lang="en-US"/>
        </a:p>
      </dgm:t>
    </dgm:pt>
    <dgm:pt modelId="{2D4101B9-CC6C-4741-9EEB-E75E5E5B1A11}" type="sibTrans" cxnId="{9431D302-2B4A-4001-9CD9-D9A603B78FEB}">
      <dgm:prSet/>
      <dgm:spPr/>
      <dgm:t>
        <a:bodyPr/>
        <a:lstStyle/>
        <a:p>
          <a:endParaRPr lang="en-US"/>
        </a:p>
      </dgm:t>
    </dgm:pt>
    <dgm:pt modelId="{E530B036-BD8A-46E1-B348-8FBAF55AD0AD}" type="asst">
      <dgm:prSet phldrT="[Text]"/>
      <dgm:spPr/>
      <dgm:t>
        <a:bodyPr/>
        <a:lstStyle/>
        <a:p>
          <a:r>
            <a:rPr lang="en-US"/>
            <a:t>Internal Affairs</a:t>
          </a:r>
        </a:p>
      </dgm:t>
    </dgm:pt>
    <dgm:pt modelId="{87F8D40F-1AB4-447B-B3DC-8B605A5647B9}" type="parTrans" cxnId="{908C5EB1-4CCB-49F0-B8CE-BEA91C9907AE}">
      <dgm:prSet/>
      <dgm:spPr/>
      <dgm:t>
        <a:bodyPr/>
        <a:lstStyle/>
        <a:p>
          <a:endParaRPr lang="en-US"/>
        </a:p>
      </dgm:t>
    </dgm:pt>
    <dgm:pt modelId="{AD63C867-1EC5-42FD-B6BB-3A1821D6C193}" type="sibTrans" cxnId="{908C5EB1-4CCB-49F0-B8CE-BEA91C9907AE}">
      <dgm:prSet/>
      <dgm:spPr/>
      <dgm:t>
        <a:bodyPr/>
        <a:lstStyle/>
        <a:p>
          <a:endParaRPr lang="en-US"/>
        </a:p>
      </dgm:t>
    </dgm:pt>
    <dgm:pt modelId="{B9EEB915-D704-4CF2-A944-A0F9C96AA2FD}" type="asst">
      <dgm:prSet/>
      <dgm:spPr/>
      <dgm:t>
        <a:bodyPr/>
        <a:lstStyle/>
        <a:p>
          <a:r>
            <a:rPr lang="en-US"/>
            <a:t>Dept. Clerk</a:t>
          </a:r>
        </a:p>
      </dgm:t>
    </dgm:pt>
    <dgm:pt modelId="{8D7BAEE7-7500-494B-A8FD-46ACE201CA55}" type="parTrans" cxnId="{3308C54A-3D44-470A-8AAD-BDF585C75D7C}">
      <dgm:prSet/>
      <dgm:spPr/>
      <dgm:t>
        <a:bodyPr/>
        <a:lstStyle/>
        <a:p>
          <a:endParaRPr lang="en-US"/>
        </a:p>
      </dgm:t>
    </dgm:pt>
    <dgm:pt modelId="{D811806C-EA5F-44C3-8060-84330726622E}" type="sibTrans" cxnId="{3308C54A-3D44-470A-8AAD-BDF585C75D7C}">
      <dgm:prSet/>
      <dgm:spPr/>
      <dgm:t>
        <a:bodyPr/>
        <a:lstStyle/>
        <a:p>
          <a:endParaRPr lang="en-US"/>
        </a:p>
      </dgm:t>
    </dgm:pt>
    <dgm:pt modelId="{25C39857-E023-400B-B556-7C1810148BAC}">
      <dgm:prSet custT="1"/>
      <dgm:spPr/>
      <dgm:t>
        <a:bodyPr/>
        <a:lstStyle/>
        <a:p>
          <a:r>
            <a:rPr lang="en-US" sz="1200" b="0"/>
            <a:t>Executive Officer</a:t>
          </a:r>
        </a:p>
      </dgm:t>
    </dgm:pt>
    <dgm:pt modelId="{4BE12E3C-2EB0-4115-A6A0-DC27E042138D}" type="parTrans" cxnId="{2B2861EA-CA96-412A-AAF9-B94266C1D3D6}">
      <dgm:prSet/>
      <dgm:spPr/>
      <dgm:t>
        <a:bodyPr/>
        <a:lstStyle/>
        <a:p>
          <a:endParaRPr lang="en-US"/>
        </a:p>
      </dgm:t>
    </dgm:pt>
    <dgm:pt modelId="{ED8B4A21-59B0-4B2B-A1B8-D3AD05AC0413}" type="sibTrans" cxnId="{2B2861EA-CA96-412A-AAF9-B94266C1D3D6}">
      <dgm:prSet/>
      <dgm:spPr/>
      <dgm:t>
        <a:bodyPr/>
        <a:lstStyle/>
        <a:p>
          <a:endParaRPr lang="en-US"/>
        </a:p>
      </dgm:t>
    </dgm:pt>
    <dgm:pt modelId="{50F041A0-A7BF-46D2-99D8-5E1D1FB8765E}">
      <dgm:prSet/>
      <dgm:spPr/>
      <dgm:t>
        <a:bodyPr/>
        <a:lstStyle/>
        <a:p>
          <a:r>
            <a:rPr lang="en-US" dirty="0"/>
            <a:t>Staff Services </a:t>
          </a:r>
          <a:r>
            <a:rPr lang="en-US" dirty="0" smtClean="0"/>
            <a:t>Division</a:t>
          </a:r>
        </a:p>
        <a:p>
          <a:r>
            <a:rPr lang="en-US" dirty="0" smtClean="0"/>
            <a:t>Lt. Justin Bernstein</a:t>
          </a:r>
          <a:endParaRPr lang="en-US" dirty="0"/>
        </a:p>
      </dgm:t>
    </dgm:pt>
    <dgm:pt modelId="{AB8F69CE-589B-44A5-8F12-FAB4B2F3880E}" type="parTrans" cxnId="{4023F73C-5E65-4A67-866F-9A4661FA6459}">
      <dgm:prSet/>
      <dgm:spPr/>
      <dgm:t>
        <a:bodyPr/>
        <a:lstStyle/>
        <a:p>
          <a:endParaRPr lang="en-US"/>
        </a:p>
      </dgm:t>
    </dgm:pt>
    <dgm:pt modelId="{87F57DCF-B338-40FE-BA31-4E1DD44C0B43}" type="sibTrans" cxnId="{4023F73C-5E65-4A67-866F-9A4661FA6459}">
      <dgm:prSet/>
      <dgm:spPr/>
      <dgm:t>
        <a:bodyPr/>
        <a:lstStyle/>
        <a:p>
          <a:endParaRPr lang="en-US"/>
        </a:p>
      </dgm:t>
    </dgm:pt>
    <dgm:pt modelId="{32EA12D4-516F-4B3B-964E-0C2E2FD4678C}">
      <dgm:prSet/>
      <dgm:spPr/>
      <dgm:t>
        <a:bodyPr/>
        <a:lstStyle/>
        <a:p>
          <a:r>
            <a:rPr lang="en-US" dirty="0"/>
            <a:t>Support Services </a:t>
          </a:r>
          <a:r>
            <a:rPr lang="en-US" dirty="0" smtClean="0"/>
            <a:t>Division</a:t>
          </a:r>
        </a:p>
        <a:p>
          <a:r>
            <a:rPr lang="en-US" dirty="0" smtClean="0"/>
            <a:t>Lt. Richard Rosenberg</a:t>
          </a:r>
          <a:endParaRPr lang="en-US" dirty="0"/>
        </a:p>
      </dgm:t>
    </dgm:pt>
    <dgm:pt modelId="{07D1DE4E-6351-4BDC-862E-CDC99037EA5C}" type="parTrans" cxnId="{00C3FEDC-7484-4D63-8FB9-881546E414F4}">
      <dgm:prSet/>
      <dgm:spPr/>
      <dgm:t>
        <a:bodyPr/>
        <a:lstStyle/>
        <a:p>
          <a:endParaRPr lang="en-US"/>
        </a:p>
      </dgm:t>
    </dgm:pt>
    <dgm:pt modelId="{0DFF2FB8-3F20-4544-BB2B-510EDAC5E987}" type="sibTrans" cxnId="{00C3FEDC-7484-4D63-8FB9-881546E414F4}">
      <dgm:prSet/>
      <dgm:spPr/>
      <dgm:t>
        <a:bodyPr/>
        <a:lstStyle/>
        <a:p>
          <a:endParaRPr lang="en-US"/>
        </a:p>
      </dgm:t>
    </dgm:pt>
    <dgm:pt modelId="{04181826-9C06-4A3D-9054-F6AA0A76E421}">
      <dgm:prSet/>
      <dgm:spPr/>
      <dgm:t>
        <a:bodyPr/>
        <a:lstStyle/>
        <a:p>
          <a:r>
            <a:rPr lang="en-US" dirty="0"/>
            <a:t>Patrol </a:t>
          </a:r>
          <a:r>
            <a:rPr lang="en-US" dirty="0" smtClean="0"/>
            <a:t>Division</a:t>
          </a:r>
        </a:p>
        <a:p>
          <a:r>
            <a:rPr lang="en-US" dirty="0" smtClean="0"/>
            <a:t>Lt. Joseph Rodriguez</a:t>
          </a:r>
          <a:endParaRPr lang="en-US" dirty="0"/>
        </a:p>
      </dgm:t>
    </dgm:pt>
    <dgm:pt modelId="{300A655B-A1DB-4312-B874-27009E515CD1}" type="parTrans" cxnId="{DC5B5D80-7F91-43BF-99A1-89D0A2B7F37E}">
      <dgm:prSet/>
      <dgm:spPr/>
      <dgm:t>
        <a:bodyPr/>
        <a:lstStyle/>
        <a:p>
          <a:endParaRPr lang="en-US"/>
        </a:p>
      </dgm:t>
    </dgm:pt>
    <dgm:pt modelId="{6F49ECCF-BE29-458B-95B6-2EA091577792}" type="sibTrans" cxnId="{DC5B5D80-7F91-43BF-99A1-89D0A2B7F37E}">
      <dgm:prSet/>
      <dgm:spPr/>
      <dgm:t>
        <a:bodyPr/>
        <a:lstStyle/>
        <a:p>
          <a:endParaRPr lang="en-US"/>
        </a:p>
      </dgm:t>
    </dgm:pt>
    <dgm:pt modelId="{C2BA05F3-0797-48C0-8EC6-F6F33DD85241}">
      <dgm:prSet/>
      <dgm:spPr/>
      <dgm:t>
        <a:bodyPr/>
        <a:lstStyle/>
        <a:p>
          <a:r>
            <a:rPr lang="en-US" dirty="0"/>
            <a:t>Detective </a:t>
          </a:r>
          <a:r>
            <a:rPr lang="en-US" dirty="0" smtClean="0"/>
            <a:t>Division</a:t>
          </a:r>
        </a:p>
        <a:p>
          <a:r>
            <a:rPr lang="en-US" dirty="0" smtClean="0"/>
            <a:t>Lt. Matthew Kiernan</a:t>
          </a:r>
          <a:endParaRPr lang="en-US" dirty="0"/>
        </a:p>
      </dgm:t>
    </dgm:pt>
    <dgm:pt modelId="{A6B32755-AFF8-40FD-84E4-6D8FE0BCB158}" type="parTrans" cxnId="{2FC51885-8FCF-4AB9-AE4F-51174620C9CC}">
      <dgm:prSet/>
      <dgm:spPr/>
      <dgm:t>
        <a:bodyPr/>
        <a:lstStyle/>
        <a:p>
          <a:endParaRPr lang="en-US"/>
        </a:p>
      </dgm:t>
    </dgm:pt>
    <dgm:pt modelId="{362AFB86-423E-43C7-9A50-E318B43BD699}" type="sibTrans" cxnId="{2FC51885-8FCF-4AB9-AE4F-51174620C9CC}">
      <dgm:prSet/>
      <dgm:spPr/>
      <dgm:t>
        <a:bodyPr/>
        <a:lstStyle/>
        <a:p>
          <a:endParaRPr lang="en-US"/>
        </a:p>
      </dgm:t>
    </dgm:pt>
    <dgm:pt modelId="{71BA8B63-1616-4641-A6CE-D80323FA0245}">
      <dgm:prSet/>
      <dgm:spPr/>
      <dgm:t>
        <a:bodyPr/>
        <a:lstStyle/>
        <a:p>
          <a:r>
            <a:rPr lang="en-US"/>
            <a:t>Parking and Traffic</a:t>
          </a:r>
        </a:p>
      </dgm:t>
    </dgm:pt>
    <dgm:pt modelId="{1B7B4EFA-49A3-433A-884D-5FA1F4796689}" type="parTrans" cxnId="{E55A23BE-F0D7-426F-B3B8-51CDF94A9E61}">
      <dgm:prSet/>
      <dgm:spPr/>
      <dgm:t>
        <a:bodyPr/>
        <a:lstStyle/>
        <a:p>
          <a:endParaRPr lang="en-US"/>
        </a:p>
      </dgm:t>
    </dgm:pt>
    <dgm:pt modelId="{442320C7-1FFF-4936-A9B8-AB1E99230AF5}" type="sibTrans" cxnId="{E55A23BE-F0D7-426F-B3B8-51CDF94A9E61}">
      <dgm:prSet/>
      <dgm:spPr/>
      <dgm:t>
        <a:bodyPr/>
        <a:lstStyle/>
        <a:p>
          <a:endParaRPr lang="en-US"/>
        </a:p>
      </dgm:t>
    </dgm:pt>
    <dgm:pt modelId="{562496C5-BF5C-451A-BD23-31448041C725}">
      <dgm:prSet/>
      <dgm:spPr/>
      <dgm:t>
        <a:bodyPr/>
        <a:lstStyle/>
        <a:p>
          <a:r>
            <a:rPr lang="en-US"/>
            <a:t>Meter/Sign</a:t>
          </a:r>
        </a:p>
      </dgm:t>
    </dgm:pt>
    <dgm:pt modelId="{2F9EB61D-2AEF-4169-BE48-742B5D1D884C}" type="parTrans" cxnId="{89B7B768-9026-4960-88C5-D50A405939E8}">
      <dgm:prSet/>
      <dgm:spPr/>
      <dgm:t>
        <a:bodyPr/>
        <a:lstStyle/>
        <a:p>
          <a:endParaRPr lang="en-US"/>
        </a:p>
      </dgm:t>
    </dgm:pt>
    <dgm:pt modelId="{6CDA3809-5FFE-49E2-B663-934E3B248856}" type="sibTrans" cxnId="{89B7B768-9026-4960-88C5-D50A405939E8}">
      <dgm:prSet/>
      <dgm:spPr/>
      <dgm:t>
        <a:bodyPr/>
        <a:lstStyle/>
        <a:p>
          <a:endParaRPr lang="en-US"/>
        </a:p>
      </dgm:t>
    </dgm:pt>
    <dgm:pt modelId="{5C107724-CA06-466F-8FFD-981C3A003291}">
      <dgm:prSet/>
      <dgm:spPr/>
      <dgm:t>
        <a:bodyPr/>
        <a:lstStyle/>
        <a:p>
          <a:r>
            <a:rPr lang="en-US"/>
            <a:t>Community Outreach</a:t>
          </a:r>
        </a:p>
      </dgm:t>
    </dgm:pt>
    <dgm:pt modelId="{8814F4EA-010C-43D0-8E16-194F65FFC5C0}" type="parTrans" cxnId="{449EA9CD-05F3-4E32-9823-C27FE185F595}">
      <dgm:prSet/>
      <dgm:spPr/>
      <dgm:t>
        <a:bodyPr/>
        <a:lstStyle/>
        <a:p>
          <a:endParaRPr lang="en-US"/>
        </a:p>
      </dgm:t>
    </dgm:pt>
    <dgm:pt modelId="{8AC66FA0-3E99-4E30-A833-9912154E4033}" type="sibTrans" cxnId="{449EA9CD-05F3-4E32-9823-C27FE185F595}">
      <dgm:prSet/>
      <dgm:spPr/>
      <dgm:t>
        <a:bodyPr/>
        <a:lstStyle/>
        <a:p>
          <a:endParaRPr lang="en-US"/>
        </a:p>
      </dgm:t>
    </dgm:pt>
    <dgm:pt modelId="{EA1EB983-D4F1-465F-BDF8-B4781DD5F0B4}">
      <dgm:prSet/>
      <dgm:spPr/>
      <dgm:t>
        <a:bodyPr/>
        <a:lstStyle/>
        <a:p>
          <a:r>
            <a:rPr lang="en-US"/>
            <a:t>School/Safety Liaison</a:t>
          </a:r>
        </a:p>
      </dgm:t>
    </dgm:pt>
    <dgm:pt modelId="{B4F93A3D-9818-4432-9625-2E8C6E64BBEC}" type="parTrans" cxnId="{E4636594-9086-4F6B-9D96-FA233A4EB31C}">
      <dgm:prSet/>
      <dgm:spPr/>
      <dgm:t>
        <a:bodyPr/>
        <a:lstStyle/>
        <a:p>
          <a:endParaRPr lang="en-US"/>
        </a:p>
      </dgm:t>
    </dgm:pt>
    <dgm:pt modelId="{8F8E01D9-04E9-4394-8E6C-8FA2F376EC59}" type="sibTrans" cxnId="{E4636594-9086-4F6B-9D96-FA233A4EB31C}">
      <dgm:prSet/>
      <dgm:spPr/>
      <dgm:t>
        <a:bodyPr/>
        <a:lstStyle/>
        <a:p>
          <a:endParaRPr lang="en-US"/>
        </a:p>
      </dgm:t>
    </dgm:pt>
    <dgm:pt modelId="{4D0E751B-E211-4B1E-9F52-736DE4E313E6}">
      <dgm:prSet/>
      <dgm:spPr/>
      <dgm:t>
        <a:bodyPr/>
        <a:lstStyle/>
        <a:p>
          <a:r>
            <a:rPr lang="en-US"/>
            <a:t>Auxiliary Police</a:t>
          </a:r>
        </a:p>
      </dgm:t>
    </dgm:pt>
    <dgm:pt modelId="{FE98816F-A57B-4958-B1AA-7AF0B679C19D}" type="parTrans" cxnId="{DDC87B2A-0EC5-4D4C-86F3-DF14B3B9B7B2}">
      <dgm:prSet/>
      <dgm:spPr/>
      <dgm:t>
        <a:bodyPr/>
        <a:lstStyle/>
        <a:p>
          <a:endParaRPr lang="en-US"/>
        </a:p>
      </dgm:t>
    </dgm:pt>
    <dgm:pt modelId="{13553D96-FD6F-4892-920A-56DDA799E1B0}" type="sibTrans" cxnId="{DDC87B2A-0EC5-4D4C-86F3-DF14B3B9B7B2}">
      <dgm:prSet/>
      <dgm:spPr/>
      <dgm:t>
        <a:bodyPr/>
        <a:lstStyle/>
        <a:p>
          <a:endParaRPr lang="en-US"/>
        </a:p>
      </dgm:t>
    </dgm:pt>
    <dgm:pt modelId="{A4D2AB91-01BD-42CC-BB45-F475EA14E9DF}">
      <dgm:prSet/>
      <dgm:spPr/>
      <dgm:t>
        <a:bodyPr/>
        <a:lstStyle/>
        <a:p>
          <a:r>
            <a:rPr lang="en-US"/>
            <a:t>Special Events Coordinator</a:t>
          </a:r>
        </a:p>
      </dgm:t>
    </dgm:pt>
    <dgm:pt modelId="{AB073CB9-05F2-49C5-886A-AD5C45BFBEF5}" type="parTrans" cxnId="{7A28965D-12C3-4D09-BED3-0A325652616D}">
      <dgm:prSet/>
      <dgm:spPr/>
      <dgm:t>
        <a:bodyPr/>
        <a:lstStyle/>
        <a:p>
          <a:endParaRPr lang="en-US"/>
        </a:p>
      </dgm:t>
    </dgm:pt>
    <dgm:pt modelId="{59B74A1B-3CC6-471D-A11B-FBD4F8F5B1E7}" type="sibTrans" cxnId="{7A28965D-12C3-4D09-BED3-0A325652616D}">
      <dgm:prSet/>
      <dgm:spPr/>
      <dgm:t>
        <a:bodyPr/>
        <a:lstStyle/>
        <a:p>
          <a:endParaRPr lang="en-US"/>
        </a:p>
      </dgm:t>
    </dgm:pt>
    <dgm:pt modelId="{5BE02038-1080-4B62-874C-4EBF363A64BA}">
      <dgm:prSet/>
      <dgm:spPr/>
      <dgm:t>
        <a:bodyPr/>
        <a:lstStyle/>
        <a:p>
          <a:r>
            <a:rPr lang="en-US"/>
            <a:t>Records &amp; Technology</a:t>
          </a:r>
        </a:p>
      </dgm:t>
    </dgm:pt>
    <dgm:pt modelId="{AA4B32C0-375A-4AB1-B75C-8F7157A3B7A4}" type="parTrans" cxnId="{F1B064FA-6E57-4058-B761-22743A71C7C7}">
      <dgm:prSet/>
      <dgm:spPr/>
      <dgm:t>
        <a:bodyPr/>
        <a:lstStyle/>
        <a:p>
          <a:endParaRPr lang="en-US"/>
        </a:p>
      </dgm:t>
    </dgm:pt>
    <dgm:pt modelId="{87CB1CA6-C093-444C-A0D8-9B8104E74B03}" type="sibTrans" cxnId="{F1B064FA-6E57-4058-B761-22743A71C7C7}">
      <dgm:prSet/>
      <dgm:spPr/>
      <dgm:t>
        <a:bodyPr/>
        <a:lstStyle/>
        <a:p>
          <a:endParaRPr lang="en-US"/>
        </a:p>
      </dgm:t>
    </dgm:pt>
    <dgm:pt modelId="{D8330C02-2AF7-4889-89CD-EB3FB2E125A0}">
      <dgm:prSet/>
      <dgm:spPr/>
      <dgm:t>
        <a:bodyPr/>
        <a:lstStyle/>
        <a:p>
          <a:r>
            <a:rPr lang="en-US"/>
            <a:t>Fleet Maintenance</a:t>
          </a:r>
        </a:p>
      </dgm:t>
    </dgm:pt>
    <dgm:pt modelId="{6DD65034-FDCF-4C50-ACB4-D7016EF30063}" type="parTrans" cxnId="{37A45EAB-3913-47A0-B6A8-C3AE33C64837}">
      <dgm:prSet/>
      <dgm:spPr/>
      <dgm:t>
        <a:bodyPr/>
        <a:lstStyle/>
        <a:p>
          <a:endParaRPr lang="en-US"/>
        </a:p>
      </dgm:t>
    </dgm:pt>
    <dgm:pt modelId="{B08D8A09-2179-447A-99FC-C9B87E3F262E}" type="sibTrans" cxnId="{37A45EAB-3913-47A0-B6A8-C3AE33C64837}">
      <dgm:prSet/>
      <dgm:spPr/>
      <dgm:t>
        <a:bodyPr/>
        <a:lstStyle/>
        <a:p>
          <a:endParaRPr lang="en-US"/>
        </a:p>
      </dgm:t>
    </dgm:pt>
    <dgm:pt modelId="{0BB1F716-56FF-446A-8690-97B7E1D4683B}">
      <dgm:prSet/>
      <dgm:spPr/>
      <dgm:t>
        <a:bodyPr/>
        <a:lstStyle/>
        <a:p>
          <a:r>
            <a:rPr lang="en-US"/>
            <a:t>Training Unit</a:t>
          </a:r>
        </a:p>
      </dgm:t>
    </dgm:pt>
    <dgm:pt modelId="{B8CC30D3-0426-48AC-87C8-EADEACF5BCE4}" type="parTrans" cxnId="{FB82F534-F052-43CF-B698-7F33A32CDBB6}">
      <dgm:prSet/>
      <dgm:spPr/>
      <dgm:t>
        <a:bodyPr/>
        <a:lstStyle/>
        <a:p>
          <a:endParaRPr lang="en-US"/>
        </a:p>
      </dgm:t>
    </dgm:pt>
    <dgm:pt modelId="{0F24CCDC-3F88-47EF-9544-8452D7329CD7}" type="sibTrans" cxnId="{FB82F534-F052-43CF-B698-7F33A32CDBB6}">
      <dgm:prSet/>
      <dgm:spPr/>
      <dgm:t>
        <a:bodyPr/>
        <a:lstStyle/>
        <a:p>
          <a:endParaRPr lang="en-US"/>
        </a:p>
      </dgm:t>
    </dgm:pt>
    <dgm:pt modelId="{C184D63B-C4F4-452E-A7A2-1A6EA4D8805D}">
      <dgm:prSet/>
      <dgm:spPr/>
      <dgm:t>
        <a:bodyPr/>
        <a:lstStyle/>
        <a:p>
          <a:r>
            <a:rPr lang="en-US" dirty="0"/>
            <a:t>Emergency Response Unit</a:t>
          </a:r>
        </a:p>
      </dgm:t>
    </dgm:pt>
    <dgm:pt modelId="{7D04FCBC-EC08-44A6-A16B-E9CA68CF7B7A}" type="parTrans" cxnId="{3AA21251-E8D1-430E-8369-749D58AEF1F3}">
      <dgm:prSet/>
      <dgm:spPr/>
      <dgm:t>
        <a:bodyPr/>
        <a:lstStyle/>
        <a:p>
          <a:endParaRPr lang="en-US"/>
        </a:p>
      </dgm:t>
    </dgm:pt>
    <dgm:pt modelId="{F83629DB-F458-431C-8103-39C240A48AF3}" type="sibTrans" cxnId="{3AA21251-E8D1-430E-8369-749D58AEF1F3}">
      <dgm:prSet/>
      <dgm:spPr/>
      <dgm:t>
        <a:bodyPr/>
        <a:lstStyle/>
        <a:p>
          <a:endParaRPr lang="en-US"/>
        </a:p>
      </dgm:t>
    </dgm:pt>
    <dgm:pt modelId="{1D574D0F-1641-43F4-8461-4B4D05987960}">
      <dgm:prSet/>
      <dgm:spPr/>
      <dgm:t>
        <a:bodyPr/>
        <a:lstStyle/>
        <a:p>
          <a:r>
            <a:rPr lang="en-US"/>
            <a:t>Patrol Squads</a:t>
          </a:r>
        </a:p>
      </dgm:t>
    </dgm:pt>
    <dgm:pt modelId="{1528FFDC-5061-4956-A4C3-F1283957E293}" type="parTrans" cxnId="{0DA3F46A-3AFB-4F8D-856D-81F419B086E0}">
      <dgm:prSet/>
      <dgm:spPr/>
      <dgm:t>
        <a:bodyPr/>
        <a:lstStyle/>
        <a:p>
          <a:endParaRPr lang="en-US"/>
        </a:p>
      </dgm:t>
    </dgm:pt>
    <dgm:pt modelId="{27C1DD2B-8BC7-449F-AFB1-A89D3DC05EBD}" type="sibTrans" cxnId="{0DA3F46A-3AFB-4F8D-856D-81F419B086E0}">
      <dgm:prSet/>
      <dgm:spPr/>
      <dgm:t>
        <a:bodyPr/>
        <a:lstStyle/>
        <a:p>
          <a:endParaRPr lang="en-US"/>
        </a:p>
      </dgm:t>
    </dgm:pt>
    <dgm:pt modelId="{D23FA716-C51D-48B8-92F8-66084E52FAC8}">
      <dgm:prSet/>
      <dgm:spPr/>
      <dgm:t>
        <a:bodyPr/>
        <a:lstStyle/>
        <a:p>
          <a:r>
            <a:rPr lang="en-US"/>
            <a:t>Traffic Division</a:t>
          </a:r>
        </a:p>
      </dgm:t>
    </dgm:pt>
    <dgm:pt modelId="{67D5D312-0ED8-4F41-BFDB-40644802CBB5}" type="parTrans" cxnId="{75B8D357-30D8-4A62-A959-B6860591CC27}">
      <dgm:prSet/>
      <dgm:spPr/>
      <dgm:t>
        <a:bodyPr/>
        <a:lstStyle/>
        <a:p>
          <a:endParaRPr lang="en-US"/>
        </a:p>
      </dgm:t>
    </dgm:pt>
    <dgm:pt modelId="{6F5095EB-2EDE-45B6-A528-393246D1CDC3}" type="sibTrans" cxnId="{75B8D357-30D8-4A62-A959-B6860591CC27}">
      <dgm:prSet/>
      <dgm:spPr/>
      <dgm:t>
        <a:bodyPr/>
        <a:lstStyle/>
        <a:p>
          <a:endParaRPr lang="en-US"/>
        </a:p>
      </dgm:t>
    </dgm:pt>
    <dgm:pt modelId="{36DA0296-90A6-4B48-92D0-6845A1CCBAFE}">
      <dgm:prSet/>
      <dgm:spPr/>
      <dgm:t>
        <a:bodyPr/>
        <a:lstStyle/>
        <a:p>
          <a:r>
            <a:rPr lang="en-US"/>
            <a:t>Bicycle Unit</a:t>
          </a:r>
        </a:p>
      </dgm:t>
    </dgm:pt>
    <dgm:pt modelId="{EF28272E-886E-430A-B4E9-97F1D7BB5484}" type="parTrans" cxnId="{CD5CDD42-8B10-4DAD-AA29-62E3769E4169}">
      <dgm:prSet/>
      <dgm:spPr/>
      <dgm:t>
        <a:bodyPr/>
        <a:lstStyle/>
        <a:p>
          <a:endParaRPr lang="en-US"/>
        </a:p>
      </dgm:t>
    </dgm:pt>
    <dgm:pt modelId="{C9B51AF9-1337-45FF-BF72-CA240FF097A3}" type="sibTrans" cxnId="{CD5CDD42-8B10-4DAD-AA29-62E3769E4169}">
      <dgm:prSet/>
      <dgm:spPr/>
      <dgm:t>
        <a:bodyPr/>
        <a:lstStyle/>
        <a:p>
          <a:endParaRPr lang="en-US"/>
        </a:p>
      </dgm:t>
    </dgm:pt>
    <dgm:pt modelId="{75E9D096-AF2A-4ED6-80BB-90B2D042C2AE}">
      <dgm:prSet/>
      <dgm:spPr/>
      <dgm:t>
        <a:bodyPr/>
        <a:lstStyle/>
        <a:p>
          <a:r>
            <a:rPr lang="en-US"/>
            <a:t>Motorcycle Unit</a:t>
          </a:r>
        </a:p>
      </dgm:t>
    </dgm:pt>
    <dgm:pt modelId="{BDB7F6DA-628D-4FB2-816F-027743427BD5}" type="parTrans" cxnId="{473F27CB-8FBE-455B-B2B1-D73BE809D9AD}">
      <dgm:prSet/>
      <dgm:spPr/>
      <dgm:t>
        <a:bodyPr/>
        <a:lstStyle/>
        <a:p>
          <a:endParaRPr lang="en-US"/>
        </a:p>
      </dgm:t>
    </dgm:pt>
    <dgm:pt modelId="{462B2A80-F2C4-4CC4-ADB4-A57E3C564CA4}" type="sibTrans" cxnId="{473F27CB-8FBE-455B-B2B1-D73BE809D9AD}">
      <dgm:prSet/>
      <dgm:spPr/>
      <dgm:t>
        <a:bodyPr/>
        <a:lstStyle/>
        <a:p>
          <a:endParaRPr lang="en-US"/>
        </a:p>
      </dgm:t>
    </dgm:pt>
    <dgm:pt modelId="{804B802C-2003-4CFA-A55B-64892BE71CD4}">
      <dgm:prSet/>
      <dgm:spPr/>
      <dgm:t>
        <a:bodyPr/>
        <a:lstStyle/>
        <a:p>
          <a:r>
            <a:rPr lang="en-US"/>
            <a:t>Police Aids</a:t>
          </a:r>
        </a:p>
      </dgm:t>
    </dgm:pt>
    <dgm:pt modelId="{C0E34069-1E76-48A5-947A-80C973046C5A}" type="parTrans" cxnId="{F52FFB05-AB60-4B69-B555-D1DB97D3BD56}">
      <dgm:prSet/>
      <dgm:spPr/>
      <dgm:t>
        <a:bodyPr/>
        <a:lstStyle/>
        <a:p>
          <a:endParaRPr lang="en-US"/>
        </a:p>
      </dgm:t>
    </dgm:pt>
    <dgm:pt modelId="{FEB72C37-1179-4AF8-8A59-0C068102F260}" type="sibTrans" cxnId="{F52FFB05-AB60-4B69-B555-D1DB97D3BD56}">
      <dgm:prSet/>
      <dgm:spPr/>
      <dgm:t>
        <a:bodyPr/>
        <a:lstStyle/>
        <a:p>
          <a:endParaRPr lang="en-US"/>
        </a:p>
      </dgm:t>
    </dgm:pt>
    <dgm:pt modelId="{0E268F8F-0A57-48A0-B39A-FAD0D9309D6D}">
      <dgm:prSet/>
      <dgm:spPr/>
      <dgm:t>
        <a:bodyPr/>
        <a:lstStyle/>
        <a:p>
          <a:r>
            <a:rPr lang="en-US" dirty="0"/>
            <a:t>Parking Enforcement Officers</a:t>
          </a:r>
        </a:p>
      </dgm:t>
    </dgm:pt>
    <dgm:pt modelId="{9F414607-A4A3-4FC7-AA47-C6BBF9C72985}" type="parTrans" cxnId="{0A090E9C-7499-4332-8916-45B0EB45AC61}">
      <dgm:prSet/>
      <dgm:spPr/>
      <dgm:t>
        <a:bodyPr/>
        <a:lstStyle/>
        <a:p>
          <a:endParaRPr lang="en-US"/>
        </a:p>
      </dgm:t>
    </dgm:pt>
    <dgm:pt modelId="{C21CF9C0-D0FA-44C8-A437-3C720053AC93}" type="sibTrans" cxnId="{0A090E9C-7499-4332-8916-45B0EB45AC61}">
      <dgm:prSet/>
      <dgm:spPr/>
      <dgm:t>
        <a:bodyPr/>
        <a:lstStyle/>
        <a:p>
          <a:endParaRPr lang="en-US"/>
        </a:p>
      </dgm:t>
    </dgm:pt>
    <dgm:pt modelId="{24B94E13-92BF-4C23-8495-95252A2E1993}">
      <dgm:prSet/>
      <dgm:spPr/>
      <dgm:t>
        <a:bodyPr/>
        <a:lstStyle/>
        <a:p>
          <a:r>
            <a:rPr lang="en-US"/>
            <a:t>Detective Squad</a:t>
          </a:r>
        </a:p>
      </dgm:t>
    </dgm:pt>
    <dgm:pt modelId="{FE508EAB-9F07-4A72-83A6-D5489E80BAB2}" type="parTrans" cxnId="{D16B4830-F603-41CB-A5C3-53C47082ED59}">
      <dgm:prSet/>
      <dgm:spPr/>
      <dgm:t>
        <a:bodyPr/>
        <a:lstStyle/>
        <a:p>
          <a:endParaRPr lang="en-US"/>
        </a:p>
      </dgm:t>
    </dgm:pt>
    <dgm:pt modelId="{90724F84-581B-43AB-836A-EBAB6AC56076}" type="sibTrans" cxnId="{D16B4830-F603-41CB-A5C3-53C47082ED59}">
      <dgm:prSet/>
      <dgm:spPr/>
      <dgm:t>
        <a:bodyPr/>
        <a:lstStyle/>
        <a:p>
          <a:endParaRPr lang="en-US"/>
        </a:p>
      </dgm:t>
    </dgm:pt>
    <dgm:pt modelId="{8F5D6359-0C12-4125-8A88-1A0792286ED3}">
      <dgm:prSet/>
      <dgm:spPr/>
      <dgm:t>
        <a:bodyPr/>
        <a:lstStyle/>
        <a:p>
          <a:r>
            <a:rPr lang="en-US"/>
            <a:t>Youth Division</a:t>
          </a:r>
        </a:p>
      </dgm:t>
    </dgm:pt>
    <dgm:pt modelId="{20CAFA19-E64D-4DAC-AA74-FBE0B3F80D9C}" type="parTrans" cxnId="{41D2A5BB-3F28-4D37-AAEC-9030F13C764B}">
      <dgm:prSet/>
      <dgm:spPr/>
      <dgm:t>
        <a:bodyPr/>
        <a:lstStyle/>
        <a:p>
          <a:endParaRPr lang="en-US"/>
        </a:p>
      </dgm:t>
    </dgm:pt>
    <dgm:pt modelId="{A485F95E-6A90-4BBB-9ED9-746124AF1051}" type="sibTrans" cxnId="{41D2A5BB-3F28-4D37-AAEC-9030F13C764B}">
      <dgm:prSet/>
      <dgm:spPr/>
      <dgm:t>
        <a:bodyPr/>
        <a:lstStyle/>
        <a:p>
          <a:endParaRPr lang="en-US"/>
        </a:p>
      </dgm:t>
    </dgm:pt>
    <dgm:pt modelId="{89896C20-5BBE-412C-B9B2-016788BC48DF}">
      <dgm:prSet/>
      <dgm:spPr/>
      <dgm:t>
        <a:bodyPr/>
        <a:lstStyle/>
        <a:p>
          <a:r>
            <a:rPr lang="en-US"/>
            <a:t>D.A.R.E. Officers</a:t>
          </a:r>
        </a:p>
      </dgm:t>
    </dgm:pt>
    <dgm:pt modelId="{8385502A-AE20-44A1-BC33-199B220F7D3F}" type="parTrans" cxnId="{3AF89986-BBF0-4F1C-88A5-AFF073DE39F0}">
      <dgm:prSet/>
      <dgm:spPr/>
      <dgm:t>
        <a:bodyPr/>
        <a:lstStyle/>
        <a:p>
          <a:endParaRPr lang="en-US"/>
        </a:p>
      </dgm:t>
    </dgm:pt>
    <dgm:pt modelId="{CDDEE421-C7A2-4451-8175-6BF2ACE360B2}" type="sibTrans" cxnId="{3AF89986-BBF0-4F1C-88A5-AFF073DE39F0}">
      <dgm:prSet/>
      <dgm:spPr/>
      <dgm:t>
        <a:bodyPr/>
        <a:lstStyle/>
        <a:p>
          <a:endParaRPr lang="en-US"/>
        </a:p>
      </dgm:t>
    </dgm:pt>
    <dgm:pt modelId="{F5D14EA1-BF47-461C-97EE-D4A8D421314E}">
      <dgm:prSet/>
      <dgm:spPr/>
      <dgm:t>
        <a:bodyPr/>
        <a:lstStyle/>
        <a:p>
          <a:r>
            <a:rPr lang="en-US"/>
            <a:t>Domestic Violence Unit</a:t>
          </a:r>
        </a:p>
      </dgm:t>
    </dgm:pt>
    <dgm:pt modelId="{0E4812F9-00A7-41FB-AB21-37D89A34151B}" type="parTrans" cxnId="{E1C19337-4A72-4A26-9FAB-B596A030B2A1}">
      <dgm:prSet/>
      <dgm:spPr/>
      <dgm:t>
        <a:bodyPr/>
        <a:lstStyle/>
        <a:p>
          <a:endParaRPr lang="en-US"/>
        </a:p>
      </dgm:t>
    </dgm:pt>
    <dgm:pt modelId="{9BB180DA-0CC7-44E1-8693-BBDCE237D784}" type="sibTrans" cxnId="{E1C19337-4A72-4A26-9FAB-B596A030B2A1}">
      <dgm:prSet/>
      <dgm:spPr/>
      <dgm:t>
        <a:bodyPr/>
        <a:lstStyle/>
        <a:p>
          <a:endParaRPr lang="en-US"/>
        </a:p>
      </dgm:t>
    </dgm:pt>
    <dgm:pt modelId="{11297B15-F155-4DAF-8186-7082FA9FF295}" type="asst">
      <dgm:prSet/>
      <dgm:spPr/>
      <dgm:t>
        <a:bodyPr/>
        <a:lstStyle/>
        <a:p>
          <a:r>
            <a:rPr lang="en-US"/>
            <a:t>Quality Assurance/HR</a:t>
          </a:r>
        </a:p>
      </dgm:t>
    </dgm:pt>
    <dgm:pt modelId="{C44194E9-194F-4341-980E-6B5302A3A2B4}" type="parTrans" cxnId="{FD6D1FC4-8F12-478F-B6C2-A3BC4E1224C4}">
      <dgm:prSet/>
      <dgm:spPr/>
      <dgm:t>
        <a:bodyPr/>
        <a:lstStyle/>
        <a:p>
          <a:endParaRPr lang="en-US"/>
        </a:p>
      </dgm:t>
    </dgm:pt>
    <dgm:pt modelId="{C09D6070-AEA5-4FC6-B952-E860047D50BF}" type="sibTrans" cxnId="{FD6D1FC4-8F12-478F-B6C2-A3BC4E1224C4}">
      <dgm:prSet/>
      <dgm:spPr/>
      <dgm:t>
        <a:bodyPr/>
        <a:lstStyle/>
        <a:p>
          <a:endParaRPr lang="en-US"/>
        </a:p>
      </dgm:t>
    </dgm:pt>
    <dgm:pt modelId="{7C8680CD-082A-4FD4-9D09-BA7F75D50F15}" type="pres">
      <dgm:prSet presAssocID="{FBA2423D-FDAC-4961-A01B-7008AC5FDCB8}" presName="hierChild1" presStyleCnt="0">
        <dgm:presLayoutVars>
          <dgm:orgChart val="1"/>
          <dgm:chPref val="1"/>
          <dgm:dir/>
          <dgm:animOne val="branch"/>
          <dgm:animLvl val="lvl"/>
          <dgm:resizeHandles/>
        </dgm:presLayoutVars>
      </dgm:prSet>
      <dgm:spPr/>
      <dgm:t>
        <a:bodyPr/>
        <a:lstStyle/>
        <a:p>
          <a:endParaRPr lang="en-US"/>
        </a:p>
      </dgm:t>
    </dgm:pt>
    <dgm:pt modelId="{C998291A-5C93-4FA5-8475-6F40EE1FFBBB}" type="pres">
      <dgm:prSet presAssocID="{95E29E09-7CAF-4F21-8993-FD7721CDF4D2}" presName="hierRoot1" presStyleCnt="0">
        <dgm:presLayoutVars>
          <dgm:hierBranch val="init"/>
        </dgm:presLayoutVars>
      </dgm:prSet>
      <dgm:spPr/>
      <dgm:t>
        <a:bodyPr/>
        <a:lstStyle/>
        <a:p>
          <a:endParaRPr lang="en-US"/>
        </a:p>
      </dgm:t>
    </dgm:pt>
    <dgm:pt modelId="{D3CBECBA-E902-46E9-A105-7F10A2DC5F67}" type="pres">
      <dgm:prSet presAssocID="{95E29E09-7CAF-4F21-8993-FD7721CDF4D2}" presName="rootComposite1" presStyleCnt="0"/>
      <dgm:spPr/>
      <dgm:t>
        <a:bodyPr/>
        <a:lstStyle/>
        <a:p>
          <a:endParaRPr lang="en-US"/>
        </a:p>
      </dgm:t>
    </dgm:pt>
    <dgm:pt modelId="{5641C48B-10E4-4381-A8F5-6329E1C218BA}" type="pres">
      <dgm:prSet presAssocID="{95E29E09-7CAF-4F21-8993-FD7721CDF4D2}" presName="rootText1" presStyleLbl="node0" presStyleIdx="0" presStyleCnt="1" custScaleX="123479" custScaleY="99334">
        <dgm:presLayoutVars>
          <dgm:chPref val="3"/>
        </dgm:presLayoutVars>
      </dgm:prSet>
      <dgm:spPr/>
      <dgm:t>
        <a:bodyPr/>
        <a:lstStyle/>
        <a:p>
          <a:endParaRPr lang="en-US"/>
        </a:p>
      </dgm:t>
    </dgm:pt>
    <dgm:pt modelId="{FB31FACA-6DCE-4AA3-8195-8BCD181A4D0C}" type="pres">
      <dgm:prSet presAssocID="{95E29E09-7CAF-4F21-8993-FD7721CDF4D2}" presName="rootConnector1" presStyleLbl="node1" presStyleIdx="0" presStyleCnt="0"/>
      <dgm:spPr/>
      <dgm:t>
        <a:bodyPr/>
        <a:lstStyle/>
        <a:p>
          <a:endParaRPr lang="en-US"/>
        </a:p>
      </dgm:t>
    </dgm:pt>
    <dgm:pt modelId="{55B4E44C-7084-49F6-9167-ED04F1166F36}" type="pres">
      <dgm:prSet presAssocID="{95E29E09-7CAF-4F21-8993-FD7721CDF4D2}" presName="hierChild2" presStyleCnt="0"/>
      <dgm:spPr/>
      <dgm:t>
        <a:bodyPr/>
        <a:lstStyle/>
        <a:p>
          <a:endParaRPr lang="en-US"/>
        </a:p>
      </dgm:t>
    </dgm:pt>
    <dgm:pt modelId="{381FB572-A366-4DE4-A209-9B2B5FC1720E}" type="pres">
      <dgm:prSet presAssocID="{4BE12E3C-2EB0-4115-A6A0-DC27E042138D}" presName="Name37" presStyleLbl="parChTrans1D2" presStyleIdx="0" presStyleCnt="3"/>
      <dgm:spPr/>
      <dgm:t>
        <a:bodyPr/>
        <a:lstStyle/>
        <a:p>
          <a:endParaRPr lang="en-US"/>
        </a:p>
      </dgm:t>
    </dgm:pt>
    <dgm:pt modelId="{A3CC95BC-EB0F-45E2-97BA-5F299F804068}" type="pres">
      <dgm:prSet presAssocID="{25C39857-E023-400B-B556-7C1810148BAC}" presName="hierRoot2" presStyleCnt="0">
        <dgm:presLayoutVars>
          <dgm:hierBranch val="init"/>
        </dgm:presLayoutVars>
      </dgm:prSet>
      <dgm:spPr/>
      <dgm:t>
        <a:bodyPr/>
        <a:lstStyle/>
        <a:p>
          <a:endParaRPr lang="en-US"/>
        </a:p>
      </dgm:t>
    </dgm:pt>
    <dgm:pt modelId="{5A3E6803-729A-495A-8A66-9763155DC835}" type="pres">
      <dgm:prSet presAssocID="{25C39857-E023-400B-B556-7C1810148BAC}" presName="rootComposite" presStyleCnt="0"/>
      <dgm:spPr/>
      <dgm:t>
        <a:bodyPr/>
        <a:lstStyle/>
        <a:p>
          <a:endParaRPr lang="en-US"/>
        </a:p>
      </dgm:t>
    </dgm:pt>
    <dgm:pt modelId="{FD45D56D-A0A0-418A-99B8-33B6155D0457}" type="pres">
      <dgm:prSet presAssocID="{25C39857-E023-400B-B556-7C1810148BAC}" presName="rootText" presStyleLbl="node2" presStyleIdx="0" presStyleCnt="1" custScaleX="96000" custScaleY="76990">
        <dgm:presLayoutVars>
          <dgm:chPref val="3"/>
        </dgm:presLayoutVars>
      </dgm:prSet>
      <dgm:spPr/>
      <dgm:t>
        <a:bodyPr/>
        <a:lstStyle/>
        <a:p>
          <a:endParaRPr lang="en-US"/>
        </a:p>
      </dgm:t>
    </dgm:pt>
    <dgm:pt modelId="{17907509-D793-4051-8651-9477A1A54EB8}" type="pres">
      <dgm:prSet presAssocID="{25C39857-E023-400B-B556-7C1810148BAC}" presName="rootConnector" presStyleLbl="node2" presStyleIdx="0" presStyleCnt="1"/>
      <dgm:spPr/>
      <dgm:t>
        <a:bodyPr/>
        <a:lstStyle/>
        <a:p>
          <a:endParaRPr lang="en-US"/>
        </a:p>
      </dgm:t>
    </dgm:pt>
    <dgm:pt modelId="{64F2F2BA-10AE-4A1C-AA3D-43F372818C3B}" type="pres">
      <dgm:prSet presAssocID="{25C39857-E023-400B-B556-7C1810148BAC}" presName="hierChild4" presStyleCnt="0"/>
      <dgm:spPr/>
      <dgm:t>
        <a:bodyPr/>
        <a:lstStyle/>
        <a:p>
          <a:endParaRPr lang="en-US"/>
        </a:p>
      </dgm:t>
    </dgm:pt>
    <dgm:pt modelId="{86B4928D-B104-42E7-BBF7-05B17FE80F4C}" type="pres">
      <dgm:prSet presAssocID="{AB8F69CE-589B-44A5-8F12-FAB4B2F3880E}" presName="Name37" presStyleLbl="parChTrans1D3" presStyleIdx="0" presStyleCnt="5"/>
      <dgm:spPr/>
      <dgm:t>
        <a:bodyPr/>
        <a:lstStyle/>
        <a:p>
          <a:endParaRPr lang="en-US"/>
        </a:p>
      </dgm:t>
    </dgm:pt>
    <dgm:pt modelId="{03F61579-FE20-4849-B90A-2598F370C686}" type="pres">
      <dgm:prSet presAssocID="{50F041A0-A7BF-46D2-99D8-5E1D1FB8765E}" presName="hierRoot2" presStyleCnt="0">
        <dgm:presLayoutVars>
          <dgm:hierBranch val="init"/>
        </dgm:presLayoutVars>
      </dgm:prSet>
      <dgm:spPr/>
      <dgm:t>
        <a:bodyPr/>
        <a:lstStyle/>
        <a:p>
          <a:endParaRPr lang="en-US"/>
        </a:p>
      </dgm:t>
    </dgm:pt>
    <dgm:pt modelId="{0875094A-B5E4-4B7E-8275-029A41031516}" type="pres">
      <dgm:prSet presAssocID="{50F041A0-A7BF-46D2-99D8-5E1D1FB8765E}" presName="rootComposite" presStyleCnt="0"/>
      <dgm:spPr/>
      <dgm:t>
        <a:bodyPr/>
        <a:lstStyle/>
        <a:p>
          <a:endParaRPr lang="en-US"/>
        </a:p>
      </dgm:t>
    </dgm:pt>
    <dgm:pt modelId="{995298C0-2642-4A69-BD76-02D6DB0E415E}" type="pres">
      <dgm:prSet presAssocID="{50F041A0-A7BF-46D2-99D8-5E1D1FB8765E}" presName="rootText" presStyleLbl="node3" presStyleIdx="0" presStyleCnt="4" custScaleX="93275" custScaleY="107753">
        <dgm:presLayoutVars>
          <dgm:chPref val="3"/>
        </dgm:presLayoutVars>
      </dgm:prSet>
      <dgm:spPr/>
      <dgm:t>
        <a:bodyPr/>
        <a:lstStyle/>
        <a:p>
          <a:endParaRPr lang="en-US"/>
        </a:p>
      </dgm:t>
    </dgm:pt>
    <dgm:pt modelId="{BE0BD1B1-A6BD-48C7-9F04-D654929FA2F2}" type="pres">
      <dgm:prSet presAssocID="{50F041A0-A7BF-46D2-99D8-5E1D1FB8765E}" presName="rootConnector" presStyleLbl="node3" presStyleIdx="0" presStyleCnt="4"/>
      <dgm:spPr/>
      <dgm:t>
        <a:bodyPr/>
        <a:lstStyle/>
        <a:p>
          <a:endParaRPr lang="en-US"/>
        </a:p>
      </dgm:t>
    </dgm:pt>
    <dgm:pt modelId="{B2A51C86-D406-4645-A736-F24F2B2465BA}" type="pres">
      <dgm:prSet presAssocID="{50F041A0-A7BF-46D2-99D8-5E1D1FB8765E}" presName="hierChild4" presStyleCnt="0"/>
      <dgm:spPr/>
      <dgm:t>
        <a:bodyPr/>
        <a:lstStyle/>
        <a:p>
          <a:endParaRPr lang="en-US"/>
        </a:p>
      </dgm:t>
    </dgm:pt>
    <dgm:pt modelId="{643FF927-31FB-47FD-BEF2-03A42FFA8125}" type="pres">
      <dgm:prSet presAssocID="{1B7B4EFA-49A3-433A-884D-5FA1F4796689}" presName="Name37" presStyleLbl="parChTrans1D4" presStyleIdx="0" presStyleCnt="20"/>
      <dgm:spPr/>
      <dgm:t>
        <a:bodyPr/>
        <a:lstStyle/>
        <a:p>
          <a:endParaRPr lang="en-US"/>
        </a:p>
      </dgm:t>
    </dgm:pt>
    <dgm:pt modelId="{EFC21348-FEED-4FC5-B3BE-C7516BAF4F36}" type="pres">
      <dgm:prSet presAssocID="{71BA8B63-1616-4641-A6CE-D80323FA0245}" presName="hierRoot2" presStyleCnt="0">
        <dgm:presLayoutVars>
          <dgm:hierBranch val="init"/>
        </dgm:presLayoutVars>
      </dgm:prSet>
      <dgm:spPr/>
      <dgm:t>
        <a:bodyPr/>
        <a:lstStyle/>
        <a:p>
          <a:endParaRPr lang="en-US"/>
        </a:p>
      </dgm:t>
    </dgm:pt>
    <dgm:pt modelId="{2E024074-1347-4069-8594-D5835491A8DE}" type="pres">
      <dgm:prSet presAssocID="{71BA8B63-1616-4641-A6CE-D80323FA0245}" presName="rootComposite" presStyleCnt="0"/>
      <dgm:spPr/>
      <dgm:t>
        <a:bodyPr/>
        <a:lstStyle/>
        <a:p>
          <a:endParaRPr lang="en-US"/>
        </a:p>
      </dgm:t>
    </dgm:pt>
    <dgm:pt modelId="{3C70B483-CCE1-462E-ADC3-7EA1129F59AB}" type="pres">
      <dgm:prSet presAssocID="{71BA8B63-1616-4641-A6CE-D80323FA0245}" presName="rootText" presStyleLbl="node4" presStyleIdx="0" presStyleCnt="20" custScaleX="90960" custScaleY="74359">
        <dgm:presLayoutVars>
          <dgm:chPref val="3"/>
        </dgm:presLayoutVars>
      </dgm:prSet>
      <dgm:spPr/>
      <dgm:t>
        <a:bodyPr/>
        <a:lstStyle/>
        <a:p>
          <a:endParaRPr lang="en-US"/>
        </a:p>
      </dgm:t>
    </dgm:pt>
    <dgm:pt modelId="{958D38F3-F29A-4227-AFC9-F39298B9C621}" type="pres">
      <dgm:prSet presAssocID="{71BA8B63-1616-4641-A6CE-D80323FA0245}" presName="rootConnector" presStyleLbl="node4" presStyleIdx="0" presStyleCnt="20"/>
      <dgm:spPr/>
      <dgm:t>
        <a:bodyPr/>
        <a:lstStyle/>
        <a:p>
          <a:endParaRPr lang="en-US"/>
        </a:p>
      </dgm:t>
    </dgm:pt>
    <dgm:pt modelId="{FDD9FE11-4E1C-4E98-9A42-587D15D20BC4}" type="pres">
      <dgm:prSet presAssocID="{71BA8B63-1616-4641-A6CE-D80323FA0245}" presName="hierChild4" presStyleCnt="0"/>
      <dgm:spPr/>
      <dgm:t>
        <a:bodyPr/>
        <a:lstStyle/>
        <a:p>
          <a:endParaRPr lang="en-US"/>
        </a:p>
      </dgm:t>
    </dgm:pt>
    <dgm:pt modelId="{0A567EAD-0C76-4FE1-A5B6-A9A4FABBFE63}" type="pres">
      <dgm:prSet presAssocID="{71BA8B63-1616-4641-A6CE-D80323FA0245}" presName="hierChild5" presStyleCnt="0"/>
      <dgm:spPr/>
      <dgm:t>
        <a:bodyPr/>
        <a:lstStyle/>
        <a:p>
          <a:endParaRPr lang="en-US"/>
        </a:p>
      </dgm:t>
    </dgm:pt>
    <dgm:pt modelId="{4A41F337-DA54-41BE-B60D-23D66304F4AF}" type="pres">
      <dgm:prSet presAssocID="{2F9EB61D-2AEF-4169-BE48-742B5D1D884C}" presName="Name37" presStyleLbl="parChTrans1D4" presStyleIdx="1" presStyleCnt="20"/>
      <dgm:spPr/>
      <dgm:t>
        <a:bodyPr/>
        <a:lstStyle/>
        <a:p>
          <a:endParaRPr lang="en-US"/>
        </a:p>
      </dgm:t>
    </dgm:pt>
    <dgm:pt modelId="{534029D4-94D2-493B-903D-DA91DF104C84}" type="pres">
      <dgm:prSet presAssocID="{562496C5-BF5C-451A-BD23-31448041C725}" presName="hierRoot2" presStyleCnt="0">
        <dgm:presLayoutVars>
          <dgm:hierBranch val="init"/>
        </dgm:presLayoutVars>
      </dgm:prSet>
      <dgm:spPr/>
      <dgm:t>
        <a:bodyPr/>
        <a:lstStyle/>
        <a:p>
          <a:endParaRPr lang="en-US"/>
        </a:p>
      </dgm:t>
    </dgm:pt>
    <dgm:pt modelId="{EA3F7AB7-0A35-40DC-8BF1-46BC6A28D773}" type="pres">
      <dgm:prSet presAssocID="{562496C5-BF5C-451A-BD23-31448041C725}" presName="rootComposite" presStyleCnt="0"/>
      <dgm:spPr/>
      <dgm:t>
        <a:bodyPr/>
        <a:lstStyle/>
        <a:p>
          <a:endParaRPr lang="en-US"/>
        </a:p>
      </dgm:t>
    </dgm:pt>
    <dgm:pt modelId="{F09D1C99-E2E0-45FD-81A1-E5B52AD7E340}" type="pres">
      <dgm:prSet presAssocID="{562496C5-BF5C-451A-BD23-31448041C725}" presName="rootText" presStyleLbl="node4" presStyleIdx="1" presStyleCnt="20" custScaleX="82681" custScaleY="66680">
        <dgm:presLayoutVars>
          <dgm:chPref val="3"/>
        </dgm:presLayoutVars>
      </dgm:prSet>
      <dgm:spPr/>
      <dgm:t>
        <a:bodyPr/>
        <a:lstStyle/>
        <a:p>
          <a:endParaRPr lang="en-US"/>
        </a:p>
      </dgm:t>
    </dgm:pt>
    <dgm:pt modelId="{F37A376C-9F22-4706-8CDE-05015DD49C3A}" type="pres">
      <dgm:prSet presAssocID="{562496C5-BF5C-451A-BD23-31448041C725}" presName="rootConnector" presStyleLbl="node4" presStyleIdx="1" presStyleCnt="20"/>
      <dgm:spPr/>
      <dgm:t>
        <a:bodyPr/>
        <a:lstStyle/>
        <a:p>
          <a:endParaRPr lang="en-US"/>
        </a:p>
      </dgm:t>
    </dgm:pt>
    <dgm:pt modelId="{B6FF0962-29D7-469E-B9CA-5910576E9323}" type="pres">
      <dgm:prSet presAssocID="{562496C5-BF5C-451A-BD23-31448041C725}" presName="hierChild4" presStyleCnt="0"/>
      <dgm:spPr/>
      <dgm:t>
        <a:bodyPr/>
        <a:lstStyle/>
        <a:p>
          <a:endParaRPr lang="en-US"/>
        </a:p>
      </dgm:t>
    </dgm:pt>
    <dgm:pt modelId="{90FCC6C5-908D-4C31-A641-D3827BCF7482}" type="pres">
      <dgm:prSet presAssocID="{562496C5-BF5C-451A-BD23-31448041C725}" presName="hierChild5" presStyleCnt="0"/>
      <dgm:spPr/>
      <dgm:t>
        <a:bodyPr/>
        <a:lstStyle/>
        <a:p>
          <a:endParaRPr lang="en-US"/>
        </a:p>
      </dgm:t>
    </dgm:pt>
    <dgm:pt modelId="{62C49D79-0D1D-4186-A108-954A6B2EF6A9}" type="pres">
      <dgm:prSet presAssocID="{8814F4EA-010C-43D0-8E16-194F65FFC5C0}" presName="Name37" presStyleLbl="parChTrans1D4" presStyleIdx="2" presStyleCnt="20"/>
      <dgm:spPr/>
      <dgm:t>
        <a:bodyPr/>
        <a:lstStyle/>
        <a:p>
          <a:endParaRPr lang="en-US"/>
        </a:p>
      </dgm:t>
    </dgm:pt>
    <dgm:pt modelId="{8EB4C122-66C5-4546-B165-CBB8FC423C7D}" type="pres">
      <dgm:prSet presAssocID="{5C107724-CA06-466F-8FFD-981C3A003291}" presName="hierRoot2" presStyleCnt="0">
        <dgm:presLayoutVars>
          <dgm:hierBranch val="init"/>
        </dgm:presLayoutVars>
      </dgm:prSet>
      <dgm:spPr/>
      <dgm:t>
        <a:bodyPr/>
        <a:lstStyle/>
        <a:p>
          <a:endParaRPr lang="en-US"/>
        </a:p>
      </dgm:t>
    </dgm:pt>
    <dgm:pt modelId="{DC2A7BDA-387B-4B70-8F37-13DFEEDA127B}" type="pres">
      <dgm:prSet presAssocID="{5C107724-CA06-466F-8FFD-981C3A003291}" presName="rootComposite" presStyleCnt="0"/>
      <dgm:spPr/>
      <dgm:t>
        <a:bodyPr/>
        <a:lstStyle/>
        <a:p>
          <a:endParaRPr lang="en-US"/>
        </a:p>
      </dgm:t>
    </dgm:pt>
    <dgm:pt modelId="{1F95C8F7-0084-4035-A0E1-56AC58B0C651}" type="pres">
      <dgm:prSet presAssocID="{5C107724-CA06-466F-8FFD-981C3A003291}" presName="rootText" presStyleLbl="node4" presStyleIdx="2" presStyleCnt="20" custScaleX="82681" custScaleY="64060">
        <dgm:presLayoutVars>
          <dgm:chPref val="3"/>
        </dgm:presLayoutVars>
      </dgm:prSet>
      <dgm:spPr/>
      <dgm:t>
        <a:bodyPr/>
        <a:lstStyle/>
        <a:p>
          <a:endParaRPr lang="en-US"/>
        </a:p>
      </dgm:t>
    </dgm:pt>
    <dgm:pt modelId="{22B532CA-BE5C-4F3E-8B1C-77CB2FEE4E77}" type="pres">
      <dgm:prSet presAssocID="{5C107724-CA06-466F-8FFD-981C3A003291}" presName="rootConnector" presStyleLbl="node4" presStyleIdx="2" presStyleCnt="20"/>
      <dgm:spPr/>
      <dgm:t>
        <a:bodyPr/>
        <a:lstStyle/>
        <a:p>
          <a:endParaRPr lang="en-US"/>
        </a:p>
      </dgm:t>
    </dgm:pt>
    <dgm:pt modelId="{82F85B39-1D85-4731-831C-D3148C1267E0}" type="pres">
      <dgm:prSet presAssocID="{5C107724-CA06-466F-8FFD-981C3A003291}" presName="hierChild4" presStyleCnt="0"/>
      <dgm:spPr/>
      <dgm:t>
        <a:bodyPr/>
        <a:lstStyle/>
        <a:p>
          <a:endParaRPr lang="en-US"/>
        </a:p>
      </dgm:t>
    </dgm:pt>
    <dgm:pt modelId="{715C4286-94D5-4378-B9A4-AB13DDD8FEAC}" type="pres">
      <dgm:prSet presAssocID="{5C107724-CA06-466F-8FFD-981C3A003291}" presName="hierChild5" presStyleCnt="0"/>
      <dgm:spPr/>
      <dgm:t>
        <a:bodyPr/>
        <a:lstStyle/>
        <a:p>
          <a:endParaRPr lang="en-US"/>
        </a:p>
      </dgm:t>
    </dgm:pt>
    <dgm:pt modelId="{43F2F213-F960-42B7-AA12-B412A28412B3}" type="pres">
      <dgm:prSet presAssocID="{B4F93A3D-9818-4432-9625-2E8C6E64BBEC}" presName="Name37" presStyleLbl="parChTrans1D4" presStyleIdx="3" presStyleCnt="20"/>
      <dgm:spPr/>
      <dgm:t>
        <a:bodyPr/>
        <a:lstStyle/>
        <a:p>
          <a:endParaRPr lang="en-US"/>
        </a:p>
      </dgm:t>
    </dgm:pt>
    <dgm:pt modelId="{32E2BF4E-F564-43DC-8F20-E0E4A641B375}" type="pres">
      <dgm:prSet presAssocID="{EA1EB983-D4F1-465F-BDF8-B4781DD5F0B4}" presName="hierRoot2" presStyleCnt="0">
        <dgm:presLayoutVars>
          <dgm:hierBranch val="init"/>
        </dgm:presLayoutVars>
      </dgm:prSet>
      <dgm:spPr/>
      <dgm:t>
        <a:bodyPr/>
        <a:lstStyle/>
        <a:p>
          <a:endParaRPr lang="en-US"/>
        </a:p>
      </dgm:t>
    </dgm:pt>
    <dgm:pt modelId="{BE02EC4E-F54E-42FA-AA4F-9BACC1451E21}" type="pres">
      <dgm:prSet presAssocID="{EA1EB983-D4F1-465F-BDF8-B4781DD5F0B4}" presName="rootComposite" presStyleCnt="0"/>
      <dgm:spPr/>
      <dgm:t>
        <a:bodyPr/>
        <a:lstStyle/>
        <a:p>
          <a:endParaRPr lang="en-US"/>
        </a:p>
      </dgm:t>
    </dgm:pt>
    <dgm:pt modelId="{737433A7-8DEA-436C-ACAA-12FC924FA942}" type="pres">
      <dgm:prSet presAssocID="{EA1EB983-D4F1-465F-BDF8-B4781DD5F0B4}" presName="rootText" presStyleLbl="node4" presStyleIdx="3" presStyleCnt="20" custScaleX="82681" custScaleY="66681">
        <dgm:presLayoutVars>
          <dgm:chPref val="3"/>
        </dgm:presLayoutVars>
      </dgm:prSet>
      <dgm:spPr/>
      <dgm:t>
        <a:bodyPr/>
        <a:lstStyle/>
        <a:p>
          <a:endParaRPr lang="en-US"/>
        </a:p>
      </dgm:t>
    </dgm:pt>
    <dgm:pt modelId="{4CE2CC89-F30C-45E9-AC69-33E77A9A6A56}" type="pres">
      <dgm:prSet presAssocID="{EA1EB983-D4F1-465F-BDF8-B4781DD5F0B4}" presName="rootConnector" presStyleLbl="node4" presStyleIdx="3" presStyleCnt="20"/>
      <dgm:spPr/>
      <dgm:t>
        <a:bodyPr/>
        <a:lstStyle/>
        <a:p>
          <a:endParaRPr lang="en-US"/>
        </a:p>
      </dgm:t>
    </dgm:pt>
    <dgm:pt modelId="{7324D7A9-4673-4052-92BA-BA32277DC22E}" type="pres">
      <dgm:prSet presAssocID="{EA1EB983-D4F1-465F-BDF8-B4781DD5F0B4}" presName="hierChild4" presStyleCnt="0"/>
      <dgm:spPr/>
      <dgm:t>
        <a:bodyPr/>
        <a:lstStyle/>
        <a:p>
          <a:endParaRPr lang="en-US"/>
        </a:p>
      </dgm:t>
    </dgm:pt>
    <dgm:pt modelId="{91846E9F-2EFE-4587-85B2-2A359334CCA2}" type="pres">
      <dgm:prSet presAssocID="{EA1EB983-D4F1-465F-BDF8-B4781DD5F0B4}" presName="hierChild5" presStyleCnt="0"/>
      <dgm:spPr/>
      <dgm:t>
        <a:bodyPr/>
        <a:lstStyle/>
        <a:p>
          <a:endParaRPr lang="en-US"/>
        </a:p>
      </dgm:t>
    </dgm:pt>
    <dgm:pt modelId="{A125369E-1EE5-4402-8431-E0479DA21578}" type="pres">
      <dgm:prSet presAssocID="{FE98816F-A57B-4958-B1AA-7AF0B679C19D}" presName="Name37" presStyleLbl="parChTrans1D4" presStyleIdx="4" presStyleCnt="20"/>
      <dgm:spPr/>
      <dgm:t>
        <a:bodyPr/>
        <a:lstStyle/>
        <a:p>
          <a:endParaRPr lang="en-US"/>
        </a:p>
      </dgm:t>
    </dgm:pt>
    <dgm:pt modelId="{AD3D8EB9-283D-4EEB-907C-0A2DEEA489BC}" type="pres">
      <dgm:prSet presAssocID="{4D0E751B-E211-4B1E-9F52-736DE4E313E6}" presName="hierRoot2" presStyleCnt="0">
        <dgm:presLayoutVars>
          <dgm:hierBranch val="init"/>
        </dgm:presLayoutVars>
      </dgm:prSet>
      <dgm:spPr/>
      <dgm:t>
        <a:bodyPr/>
        <a:lstStyle/>
        <a:p>
          <a:endParaRPr lang="en-US"/>
        </a:p>
      </dgm:t>
    </dgm:pt>
    <dgm:pt modelId="{5EF069FE-E40C-419B-A7F2-1ADFA9B51858}" type="pres">
      <dgm:prSet presAssocID="{4D0E751B-E211-4B1E-9F52-736DE4E313E6}" presName="rootComposite" presStyleCnt="0"/>
      <dgm:spPr/>
      <dgm:t>
        <a:bodyPr/>
        <a:lstStyle/>
        <a:p>
          <a:endParaRPr lang="en-US"/>
        </a:p>
      </dgm:t>
    </dgm:pt>
    <dgm:pt modelId="{D088C512-7295-421F-9CA8-666E44A4FF30}" type="pres">
      <dgm:prSet presAssocID="{4D0E751B-E211-4B1E-9F52-736DE4E313E6}" presName="rootText" presStyleLbl="node4" presStyleIdx="4" presStyleCnt="20" custScaleX="76680" custScaleY="72406">
        <dgm:presLayoutVars>
          <dgm:chPref val="3"/>
        </dgm:presLayoutVars>
      </dgm:prSet>
      <dgm:spPr/>
      <dgm:t>
        <a:bodyPr/>
        <a:lstStyle/>
        <a:p>
          <a:endParaRPr lang="en-US"/>
        </a:p>
      </dgm:t>
    </dgm:pt>
    <dgm:pt modelId="{4C67A3DD-6028-4D70-BB44-F2845D3CE758}" type="pres">
      <dgm:prSet presAssocID="{4D0E751B-E211-4B1E-9F52-736DE4E313E6}" presName="rootConnector" presStyleLbl="node4" presStyleIdx="4" presStyleCnt="20"/>
      <dgm:spPr/>
      <dgm:t>
        <a:bodyPr/>
        <a:lstStyle/>
        <a:p>
          <a:endParaRPr lang="en-US"/>
        </a:p>
      </dgm:t>
    </dgm:pt>
    <dgm:pt modelId="{A40A0F24-AEAC-4A2B-9ADE-DF61C4CA70EF}" type="pres">
      <dgm:prSet presAssocID="{4D0E751B-E211-4B1E-9F52-736DE4E313E6}" presName="hierChild4" presStyleCnt="0"/>
      <dgm:spPr/>
      <dgm:t>
        <a:bodyPr/>
        <a:lstStyle/>
        <a:p>
          <a:endParaRPr lang="en-US"/>
        </a:p>
      </dgm:t>
    </dgm:pt>
    <dgm:pt modelId="{964F4AAB-EE01-49EA-AC80-CEF2D7050CEE}" type="pres">
      <dgm:prSet presAssocID="{4D0E751B-E211-4B1E-9F52-736DE4E313E6}" presName="hierChild5" presStyleCnt="0"/>
      <dgm:spPr/>
      <dgm:t>
        <a:bodyPr/>
        <a:lstStyle/>
        <a:p>
          <a:endParaRPr lang="en-US"/>
        </a:p>
      </dgm:t>
    </dgm:pt>
    <dgm:pt modelId="{CCAEC914-526A-4D85-B9D1-BA6390689E53}" type="pres">
      <dgm:prSet presAssocID="{AB073CB9-05F2-49C5-886A-AD5C45BFBEF5}" presName="Name37" presStyleLbl="parChTrans1D4" presStyleIdx="5" presStyleCnt="20"/>
      <dgm:spPr/>
      <dgm:t>
        <a:bodyPr/>
        <a:lstStyle/>
        <a:p>
          <a:endParaRPr lang="en-US"/>
        </a:p>
      </dgm:t>
    </dgm:pt>
    <dgm:pt modelId="{A059BAFE-EF26-4FD7-A4E9-42E4D4F05B8A}" type="pres">
      <dgm:prSet presAssocID="{A4D2AB91-01BD-42CC-BB45-F475EA14E9DF}" presName="hierRoot2" presStyleCnt="0">
        <dgm:presLayoutVars>
          <dgm:hierBranch val="init"/>
        </dgm:presLayoutVars>
      </dgm:prSet>
      <dgm:spPr/>
      <dgm:t>
        <a:bodyPr/>
        <a:lstStyle/>
        <a:p>
          <a:endParaRPr lang="en-US"/>
        </a:p>
      </dgm:t>
    </dgm:pt>
    <dgm:pt modelId="{6F6C6E6E-B412-4E1A-B3AA-A75DC04C9464}" type="pres">
      <dgm:prSet presAssocID="{A4D2AB91-01BD-42CC-BB45-F475EA14E9DF}" presName="rootComposite" presStyleCnt="0"/>
      <dgm:spPr/>
      <dgm:t>
        <a:bodyPr/>
        <a:lstStyle/>
        <a:p>
          <a:endParaRPr lang="en-US"/>
        </a:p>
      </dgm:t>
    </dgm:pt>
    <dgm:pt modelId="{B58559E1-F834-40E9-849F-A72487A93A84}" type="pres">
      <dgm:prSet presAssocID="{A4D2AB91-01BD-42CC-BB45-F475EA14E9DF}" presName="rootText" presStyleLbl="node4" presStyleIdx="5" presStyleCnt="20" custScaleX="83411" custScaleY="54859">
        <dgm:presLayoutVars>
          <dgm:chPref val="3"/>
        </dgm:presLayoutVars>
      </dgm:prSet>
      <dgm:spPr/>
      <dgm:t>
        <a:bodyPr/>
        <a:lstStyle/>
        <a:p>
          <a:endParaRPr lang="en-US"/>
        </a:p>
      </dgm:t>
    </dgm:pt>
    <dgm:pt modelId="{1528B1EB-0C1E-407F-B846-DF73057F2557}" type="pres">
      <dgm:prSet presAssocID="{A4D2AB91-01BD-42CC-BB45-F475EA14E9DF}" presName="rootConnector" presStyleLbl="node4" presStyleIdx="5" presStyleCnt="20"/>
      <dgm:spPr/>
      <dgm:t>
        <a:bodyPr/>
        <a:lstStyle/>
        <a:p>
          <a:endParaRPr lang="en-US"/>
        </a:p>
      </dgm:t>
    </dgm:pt>
    <dgm:pt modelId="{077C996A-AB74-460B-AD93-BB1D283C55FE}" type="pres">
      <dgm:prSet presAssocID="{A4D2AB91-01BD-42CC-BB45-F475EA14E9DF}" presName="hierChild4" presStyleCnt="0"/>
      <dgm:spPr/>
      <dgm:t>
        <a:bodyPr/>
        <a:lstStyle/>
        <a:p>
          <a:endParaRPr lang="en-US"/>
        </a:p>
      </dgm:t>
    </dgm:pt>
    <dgm:pt modelId="{DD1D20AB-C5BC-4215-A4A7-224EFEEE07D2}" type="pres">
      <dgm:prSet presAssocID="{A4D2AB91-01BD-42CC-BB45-F475EA14E9DF}" presName="hierChild5" presStyleCnt="0"/>
      <dgm:spPr/>
      <dgm:t>
        <a:bodyPr/>
        <a:lstStyle/>
        <a:p>
          <a:endParaRPr lang="en-US"/>
        </a:p>
      </dgm:t>
    </dgm:pt>
    <dgm:pt modelId="{7A0835D5-B53B-405A-B067-114870971511}" type="pres">
      <dgm:prSet presAssocID="{50F041A0-A7BF-46D2-99D8-5E1D1FB8765E}" presName="hierChild5" presStyleCnt="0"/>
      <dgm:spPr/>
      <dgm:t>
        <a:bodyPr/>
        <a:lstStyle/>
        <a:p>
          <a:endParaRPr lang="en-US"/>
        </a:p>
      </dgm:t>
    </dgm:pt>
    <dgm:pt modelId="{573E128D-2554-4A2F-9E7A-A6D15B7F940C}" type="pres">
      <dgm:prSet presAssocID="{07D1DE4E-6351-4BDC-862E-CDC99037EA5C}" presName="Name37" presStyleLbl="parChTrans1D3" presStyleIdx="1" presStyleCnt="5"/>
      <dgm:spPr/>
      <dgm:t>
        <a:bodyPr/>
        <a:lstStyle/>
        <a:p>
          <a:endParaRPr lang="en-US"/>
        </a:p>
      </dgm:t>
    </dgm:pt>
    <dgm:pt modelId="{54C86685-31A1-4AB7-AD3F-891113963A6E}" type="pres">
      <dgm:prSet presAssocID="{32EA12D4-516F-4B3B-964E-0C2E2FD4678C}" presName="hierRoot2" presStyleCnt="0">
        <dgm:presLayoutVars>
          <dgm:hierBranch val="init"/>
        </dgm:presLayoutVars>
      </dgm:prSet>
      <dgm:spPr/>
      <dgm:t>
        <a:bodyPr/>
        <a:lstStyle/>
        <a:p>
          <a:endParaRPr lang="en-US"/>
        </a:p>
      </dgm:t>
    </dgm:pt>
    <dgm:pt modelId="{E5A65F5B-2A3A-418B-81DF-1CD732CAEAD9}" type="pres">
      <dgm:prSet presAssocID="{32EA12D4-516F-4B3B-964E-0C2E2FD4678C}" presName="rootComposite" presStyleCnt="0"/>
      <dgm:spPr/>
      <dgm:t>
        <a:bodyPr/>
        <a:lstStyle/>
        <a:p>
          <a:endParaRPr lang="en-US"/>
        </a:p>
      </dgm:t>
    </dgm:pt>
    <dgm:pt modelId="{B8F8F118-E0EE-4665-ADC6-CE2017663DDC}" type="pres">
      <dgm:prSet presAssocID="{32EA12D4-516F-4B3B-964E-0C2E2FD4678C}" presName="rootText" presStyleLbl="node3" presStyleIdx="1" presStyleCnt="4" custScaleX="100916" custScaleY="103629">
        <dgm:presLayoutVars>
          <dgm:chPref val="3"/>
        </dgm:presLayoutVars>
      </dgm:prSet>
      <dgm:spPr/>
      <dgm:t>
        <a:bodyPr/>
        <a:lstStyle/>
        <a:p>
          <a:endParaRPr lang="en-US"/>
        </a:p>
      </dgm:t>
    </dgm:pt>
    <dgm:pt modelId="{6C0DC8ED-7F39-4AEF-A51D-BB40BC2B7CB0}" type="pres">
      <dgm:prSet presAssocID="{32EA12D4-516F-4B3B-964E-0C2E2FD4678C}" presName="rootConnector" presStyleLbl="node3" presStyleIdx="1" presStyleCnt="4"/>
      <dgm:spPr/>
      <dgm:t>
        <a:bodyPr/>
        <a:lstStyle/>
        <a:p>
          <a:endParaRPr lang="en-US"/>
        </a:p>
      </dgm:t>
    </dgm:pt>
    <dgm:pt modelId="{4331A348-AB52-443E-954E-25B8F0C55406}" type="pres">
      <dgm:prSet presAssocID="{32EA12D4-516F-4B3B-964E-0C2E2FD4678C}" presName="hierChild4" presStyleCnt="0"/>
      <dgm:spPr/>
      <dgm:t>
        <a:bodyPr/>
        <a:lstStyle/>
        <a:p>
          <a:endParaRPr lang="en-US"/>
        </a:p>
      </dgm:t>
    </dgm:pt>
    <dgm:pt modelId="{C989C33B-6A39-47A4-8BDB-61B3E721507D}" type="pres">
      <dgm:prSet presAssocID="{AA4B32C0-375A-4AB1-B75C-8F7157A3B7A4}" presName="Name37" presStyleLbl="parChTrans1D4" presStyleIdx="6" presStyleCnt="20"/>
      <dgm:spPr/>
      <dgm:t>
        <a:bodyPr/>
        <a:lstStyle/>
        <a:p>
          <a:endParaRPr lang="en-US"/>
        </a:p>
      </dgm:t>
    </dgm:pt>
    <dgm:pt modelId="{D235C769-79A4-4655-B6C3-CFD0AF5F2202}" type="pres">
      <dgm:prSet presAssocID="{5BE02038-1080-4B62-874C-4EBF363A64BA}" presName="hierRoot2" presStyleCnt="0">
        <dgm:presLayoutVars>
          <dgm:hierBranch val="init"/>
        </dgm:presLayoutVars>
      </dgm:prSet>
      <dgm:spPr/>
      <dgm:t>
        <a:bodyPr/>
        <a:lstStyle/>
        <a:p>
          <a:endParaRPr lang="en-US"/>
        </a:p>
      </dgm:t>
    </dgm:pt>
    <dgm:pt modelId="{ECA1DF3F-8711-4F3B-B5E7-494C0C6F8699}" type="pres">
      <dgm:prSet presAssocID="{5BE02038-1080-4B62-874C-4EBF363A64BA}" presName="rootComposite" presStyleCnt="0"/>
      <dgm:spPr/>
      <dgm:t>
        <a:bodyPr/>
        <a:lstStyle/>
        <a:p>
          <a:endParaRPr lang="en-US"/>
        </a:p>
      </dgm:t>
    </dgm:pt>
    <dgm:pt modelId="{0358A42F-A339-4A1C-80A8-F33193B76620}" type="pres">
      <dgm:prSet presAssocID="{5BE02038-1080-4B62-874C-4EBF363A64BA}" presName="rootText" presStyleLbl="node4" presStyleIdx="6" presStyleCnt="20" custScaleX="82077" custScaleY="84032">
        <dgm:presLayoutVars>
          <dgm:chPref val="3"/>
        </dgm:presLayoutVars>
      </dgm:prSet>
      <dgm:spPr/>
      <dgm:t>
        <a:bodyPr/>
        <a:lstStyle/>
        <a:p>
          <a:endParaRPr lang="en-US"/>
        </a:p>
      </dgm:t>
    </dgm:pt>
    <dgm:pt modelId="{4FEDC754-3434-4B3C-AEDF-B02AB534E42F}" type="pres">
      <dgm:prSet presAssocID="{5BE02038-1080-4B62-874C-4EBF363A64BA}" presName="rootConnector" presStyleLbl="node4" presStyleIdx="6" presStyleCnt="20"/>
      <dgm:spPr/>
      <dgm:t>
        <a:bodyPr/>
        <a:lstStyle/>
        <a:p>
          <a:endParaRPr lang="en-US"/>
        </a:p>
      </dgm:t>
    </dgm:pt>
    <dgm:pt modelId="{C7F0B988-9111-4BAF-8CC3-D2E7DF455BB8}" type="pres">
      <dgm:prSet presAssocID="{5BE02038-1080-4B62-874C-4EBF363A64BA}" presName="hierChild4" presStyleCnt="0"/>
      <dgm:spPr/>
      <dgm:t>
        <a:bodyPr/>
        <a:lstStyle/>
        <a:p>
          <a:endParaRPr lang="en-US"/>
        </a:p>
      </dgm:t>
    </dgm:pt>
    <dgm:pt modelId="{A0B0440B-3F71-4FF2-8B43-2231CF89C4C9}" type="pres">
      <dgm:prSet presAssocID="{5BE02038-1080-4B62-874C-4EBF363A64BA}" presName="hierChild5" presStyleCnt="0"/>
      <dgm:spPr/>
      <dgm:t>
        <a:bodyPr/>
        <a:lstStyle/>
        <a:p>
          <a:endParaRPr lang="en-US"/>
        </a:p>
      </dgm:t>
    </dgm:pt>
    <dgm:pt modelId="{9987BDE4-A427-4BAB-84A5-7175F082FD57}" type="pres">
      <dgm:prSet presAssocID="{6DD65034-FDCF-4C50-ACB4-D7016EF30063}" presName="Name37" presStyleLbl="parChTrans1D4" presStyleIdx="7" presStyleCnt="20"/>
      <dgm:spPr/>
      <dgm:t>
        <a:bodyPr/>
        <a:lstStyle/>
        <a:p>
          <a:endParaRPr lang="en-US"/>
        </a:p>
      </dgm:t>
    </dgm:pt>
    <dgm:pt modelId="{5DD93F05-7B8F-4348-8C7C-DB179A53AAAD}" type="pres">
      <dgm:prSet presAssocID="{D8330C02-2AF7-4889-89CD-EB3FB2E125A0}" presName="hierRoot2" presStyleCnt="0">
        <dgm:presLayoutVars>
          <dgm:hierBranch val="init"/>
        </dgm:presLayoutVars>
      </dgm:prSet>
      <dgm:spPr/>
      <dgm:t>
        <a:bodyPr/>
        <a:lstStyle/>
        <a:p>
          <a:endParaRPr lang="en-US"/>
        </a:p>
      </dgm:t>
    </dgm:pt>
    <dgm:pt modelId="{A5418FC7-E035-4161-BD2F-85CFE7B1CDEF}" type="pres">
      <dgm:prSet presAssocID="{D8330C02-2AF7-4889-89CD-EB3FB2E125A0}" presName="rootComposite" presStyleCnt="0"/>
      <dgm:spPr/>
      <dgm:t>
        <a:bodyPr/>
        <a:lstStyle/>
        <a:p>
          <a:endParaRPr lang="en-US"/>
        </a:p>
      </dgm:t>
    </dgm:pt>
    <dgm:pt modelId="{117D2290-FE6A-43EA-8675-4F3B1C520AA0}" type="pres">
      <dgm:prSet presAssocID="{D8330C02-2AF7-4889-89CD-EB3FB2E125A0}" presName="rootText" presStyleLbl="node4" presStyleIdx="7" presStyleCnt="20" custScaleX="86595" custScaleY="63275">
        <dgm:presLayoutVars>
          <dgm:chPref val="3"/>
        </dgm:presLayoutVars>
      </dgm:prSet>
      <dgm:spPr/>
      <dgm:t>
        <a:bodyPr/>
        <a:lstStyle/>
        <a:p>
          <a:endParaRPr lang="en-US"/>
        </a:p>
      </dgm:t>
    </dgm:pt>
    <dgm:pt modelId="{79ACBC92-EAFB-47C2-A7CB-EDD77C01A539}" type="pres">
      <dgm:prSet presAssocID="{D8330C02-2AF7-4889-89CD-EB3FB2E125A0}" presName="rootConnector" presStyleLbl="node4" presStyleIdx="7" presStyleCnt="20"/>
      <dgm:spPr/>
      <dgm:t>
        <a:bodyPr/>
        <a:lstStyle/>
        <a:p>
          <a:endParaRPr lang="en-US"/>
        </a:p>
      </dgm:t>
    </dgm:pt>
    <dgm:pt modelId="{1E62AF48-474F-4001-8B95-7EB73918B8B7}" type="pres">
      <dgm:prSet presAssocID="{D8330C02-2AF7-4889-89CD-EB3FB2E125A0}" presName="hierChild4" presStyleCnt="0"/>
      <dgm:spPr/>
      <dgm:t>
        <a:bodyPr/>
        <a:lstStyle/>
        <a:p>
          <a:endParaRPr lang="en-US"/>
        </a:p>
      </dgm:t>
    </dgm:pt>
    <dgm:pt modelId="{D9067614-8BE0-4BD4-94BB-4E25F79C95BE}" type="pres">
      <dgm:prSet presAssocID="{D8330C02-2AF7-4889-89CD-EB3FB2E125A0}" presName="hierChild5" presStyleCnt="0"/>
      <dgm:spPr/>
      <dgm:t>
        <a:bodyPr/>
        <a:lstStyle/>
        <a:p>
          <a:endParaRPr lang="en-US"/>
        </a:p>
      </dgm:t>
    </dgm:pt>
    <dgm:pt modelId="{276DB930-99A1-4B22-9FDB-9DA1472B8F37}" type="pres">
      <dgm:prSet presAssocID="{B8CC30D3-0426-48AC-87C8-EADEACF5BCE4}" presName="Name37" presStyleLbl="parChTrans1D4" presStyleIdx="8" presStyleCnt="20"/>
      <dgm:spPr/>
      <dgm:t>
        <a:bodyPr/>
        <a:lstStyle/>
        <a:p>
          <a:endParaRPr lang="en-US"/>
        </a:p>
      </dgm:t>
    </dgm:pt>
    <dgm:pt modelId="{7C824DF0-4F30-4E8F-ADDE-E9D8AD02A209}" type="pres">
      <dgm:prSet presAssocID="{0BB1F716-56FF-446A-8690-97B7E1D4683B}" presName="hierRoot2" presStyleCnt="0">
        <dgm:presLayoutVars>
          <dgm:hierBranch val="init"/>
        </dgm:presLayoutVars>
      </dgm:prSet>
      <dgm:spPr/>
      <dgm:t>
        <a:bodyPr/>
        <a:lstStyle/>
        <a:p>
          <a:endParaRPr lang="en-US"/>
        </a:p>
      </dgm:t>
    </dgm:pt>
    <dgm:pt modelId="{30F578CD-7995-4868-A6F5-BF0120B4E59B}" type="pres">
      <dgm:prSet presAssocID="{0BB1F716-56FF-446A-8690-97B7E1D4683B}" presName="rootComposite" presStyleCnt="0"/>
      <dgm:spPr/>
      <dgm:t>
        <a:bodyPr/>
        <a:lstStyle/>
        <a:p>
          <a:endParaRPr lang="en-US"/>
        </a:p>
      </dgm:t>
    </dgm:pt>
    <dgm:pt modelId="{C8477A23-334D-4CE4-B541-9419A9E548C7}" type="pres">
      <dgm:prSet presAssocID="{0BB1F716-56FF-446A-8690-97B7E1D4683B}" presName="rootText" presStyleLbl="node4" presStyleIdx="8" presStyleCnt="20" custScaleX="88326" custScaleY="74393">
        <dgm:presLayoutVars>
          <dgm:chPref val="3"/>
        </dgm:presLayoutVars>
      </dgm:prSet>
      <dgm:spPr/>
      <dgm:t>
        <a:bodyPr/>
        <a:lstStyle/>
        <a:p>
          <a:endParaRPr lang="en-US"/>
        </a:p>
      </dgm:t>
    </dgm:pt>
    <dgm:pt modelId="{5F3AFD05-385D-42B8-9456-7A507E5FC2A8}" type="pres">
      <dgm:prSet presAssocID="{0BB1F716-56FF-446A-8690-97B7E1D4683B}" presName="rootConnector" presStyleLbl="node4" presStyleIdx="8" presStyleCnt="20"/>
      <dgm:spPr/>
      <dgm:t>
        <a:bodyPr/>
        <a:lstStyle/>
        <a:p>
          <a:endParaRPr lang="en-US"/>
        </a:p>
      </dgm:t>
    </dgm:pt>
    <dgm:pt modelId="{27AE57A0-93D5-405A-A218-5C04C6CF351D}" type="pres">
      <dgm:prSet presAssocID="{0BB1F716-56FF-446A-8690-97B7E1D4683B}" presName="hierChild4" presStyleCnt="0"/>
      <dgm:spPr/>
      <dgm:t>
        <a:bodyPr/>
        <a:lstStyle/>
        <a:p>
          <a:endParaRPr lang="en-US"/>
        </a:p>
      </dgm:t>
    </dgm:pt>
    <dgm:pt modelId="{B65C8501-E892-42C6-8E66-0C5A55D3B0F4}" type="pres">
      <dgm:prSet presAssocID="{0BB1F716-56FF-446A-8690-97B7E1D4683B}" presName="hierChild5" presStyleCnt="0"/>
      <dgm:spPr/>
      <dgm:t>
        <a:bodyPr/>
        <a:lstStyle/>
        <a:p>
          <a:endParaRPr lang="en-US"/>
        </a:p>
      </dgm:t>
    </dgm:pt>
    <dgm:pt modelId="{C45451E5-8920-46FE-9759-F2E5E5924648}" type="pres">
      <dgm:prSet presAssocID="{7D04FCBC-EC08-44A6-A16B-E9CA68CF7B7A}" presName="Name37" presStyleLbl="parChTrans1D4" presStyleIdx="9" presStyleCnt="20"/>
      <dgm:spPr/>
      <dgm:t>
        <a:bodyPr/>
        <a:lstStyle/>
        <a:p>
          <a:endParaRPr lang="en-US"/>
        </a:p>
      </dgm:t>
    </dgm:pt>
    <dgm:pt modelId="{CD0A2A26-1D4C-4FD4-9F8B-16A16770A72C}" type="pres">
      <dgm:prSet presAssocID="{C184D63B-C4F4-452E-A7A2-1A6EA4D8805D}" presName="hierRoot2" presStyleCnt="0">
        <dgm:presLayoutVars>
          <dgm:hierBranch val="init"/>
        </dgm:presLayoutVars>
      </dgm:prSet>
      <dgm:spPr/>
      <dgm:t>
        <a:bodyPr/>
        <a:lstStyle/>
        <a:p>
          <a:endParaRPr lang="en-US"/>
        </a:p>
      </dgm:t>
    </dgm:pt>
    <dgm:pt modelId="{8C606599-87D7-4DF5-BA6D-2BB72980E14A}" type="pres">
      <dgm:prSet presAssocID="{C184D63B-C4F4-452E-A7A2-1A6EA4D8805D}" presName="rootComposite" presStyleCnt="0"/>
      <dgm:spPr/>
      <dgm:t>
        <a:bodyPr/>
        <a:lstStyle/>
        <a:p>
          <a:endParaRPr lang="en-US"/>
        </a:p>
      </dgm:t>
    </dgm:pt>
    <dgm:pt modelId="{BED13663-65FB-4E54-8520-C7F7D588D66B}" type="pres">
      <dgm:prSet presAssocID="{C184D63B-C4F4-452E-A7A2-1A6EA4D8805D}" presName="rootText" presStyleLbl="node4" presStyleIdx="9" presStyleCnt="20" custScaleX="85244" custScaleY="86146">
        <dgm:presLayoutVars>
          <dgm:chPref val="3"/>
        </dgm:presLayoutVars>
      </dgm:prSet>
      <dgm:spPr/>
      <dgm:t>
        <a:bodyPr/>
        <a:lstStyle/>
        <a:p>
          <a:endParaRPr lang="en-US"/>
        </a:p>
      </dgm:t>
    </dgm:pt>
    <dgm:pt modelId="{15DD4AAC-140D-4FE0-8206-10620D735ECC}" type="pres">
      <dgm:prSet presAssocID="{C184D63B-C4F4-452E-A7A2-1A6EA4D8805D}" presName="rootConnector" presStyleLbl="node4" presStyleIdx="9" presStyleCnt="20"/>
      <dgm:spPr/>
      <dgm:t>
        <a:bodyPr/>
        <a:lstStyle/>
        <a:p>
          <a:endParaRPr lang="en-US"/>
        </a:p>
      </dgm:t>
    </dgm:pt>
    <dgm:pt modelId="{348CCEBC-D854-4A6F-91F0-95FF90B67CD5}" type="pres">
      <dgm:prSet presAssocID="{C184D63B-C4F4-452E-A7A2-1A6EA4D8805D}" presName="hierChild4" presStyleCnt="0"/>
      <dgm:spPr/>
      <dgm:t>
        <a:bodyPr/>
        <a:lstStyle/>
        <a:p>
          <a:endParaRPr lang="en-US"/>
        </a:p>
      </dgm:t>
    </dgm:pt>
    <dgm:pt modelId="{ACFC6178-F5C2-4769-B96E-C1E8B779952E}" type="pres">
      <dgm:prSet presAssocID="{C184D63B-C4F4-452E-A7A2-1A6EA4D8805D}" presName="hierChild5" presStyleCnt="0"/>
      <dgm:spPr/>
      <dgm:t>
        <a:bodyPr/>
        <a:lstStyle/>
        <a:p>
          <a:endParaRPr lang="en-US"/>
        </a:p>
      </dgm:t>
    </dgm:pt>
    <dgm:pt modelId="{A5B38F90-3422-45D3-A74E-14FB2DC8533A}" type="pres">
      <dgm:prSet presAssocID="{32EA12D4-516F-4B3B-964E-0C2E2FD4678C}" presName="hierChild5" presStyleCnt="0"/>
      <dgm:spPr/>
      <dgm:t>
        <a:bodyPr/>
        <a:lstStyle/>
        <a:p>
          <a:endParaRPr lang="en-US"/>
        </a:p>
      </dgm:t>
    </dgm:pt>
    <dgm:pt modelId="{F863F885-3767-4CF1-AB19-3D68AA54E3D0}" type="pres">
      <dgm:prSet presAssocID="{300A655B-A1DB-4312-B874-27009E515CD1}" presName="Name37" presStyleLbl="parChTrans1D3" presStyleIdx="2" presStyleCnt="5"/>
      <dgm:spPr/>
      <dgm:t>
        <a:bodyPr/>
        <a:lstStyle/>
        <a:p>
          <a:endParaRPr lang="en-US"/>
        </a:p>
      </dgm:t>
    </dgm:pt>
    <dgm:pt modelId="{E622B6C9-A559-4996-A10F-F930A518C5C4}" type="pres">
      <dgm:prSet presAssocID="{04181826-9C06-4A3D-9054-F6AA0A76E421}" presName="hierRoot2" presStyleCnt="0">
        <dgm:presLayoutVars>
          <dgm:hierBranch val="init"/>
        </dgm:presLayoutVars>
      </dgm:prSet>
      <dgm:spPr/>
      <dgm:t>
        <a:bodyPr/>
        <a:lstStyle/>
        <a:p>
          <a:endParaRPr lang="en-US"/>
        </a:p>
      </dgm:t>
    </dgm:pt>
    <dgm:pt modelId="{FA092DF8-0A91-4187-BB1E-FF516858C42B}" type="pres">
      <dgm:prSet presAssocID="{04181826-9C06-4A3D-9054-F6AA0A76E421}" presName="rootComposite" presStyleCnt="0"/>
      <dgm:spPr/>
      <dgm:t>
        <a:bodyPr/>
        <a:lstStyle/>
        <a:p>
          <a:endParaRPr lang="en-US"/>
        </a:p>
      </dgm:t>
    </dgm:pt>
    <dgm:pt modelId="{59F7D419-CB9D-42E1-9A30-279134F9C92E}" type="pres">
      <dgm:prSet presAssocID="{04181826-9C06-4A3D-9054-F6AA0A76E421}" presName="rootText" presStyleLbl="node3" presStyleIdx="2" presStyleCnt="4" custScaleX="104222" custScaleY="103211">
        <dgm:presLayoutVars>
          <dgm:chPref val="3"/>
        </dgm:presLayoutVars>
      </dgm:prSet>
      <dgm:spPr/>
      <dgm:t>
        <a:bodyPr/>
        <a:lstStyle/>
        <a:p>
          <a:endParaRPr lang="en-US"/>
        </a:p>
      </dgm:t>
    </dgm:pt>
    <dgm:pt modelId="{9748B16E-80DE-43C8-8259-F54E783F3EED}" type="pres">
      <dgm:prSet presAssocID="{04181826-9C06-4A3D-9054-F6AA0A76E421}" presName="rootConnector" presStyleLbl="node3" presStyleIdx="2" presStyleCnt="4"/>
      <dgm:spPr/>
      <dgm:t>
        <a:bodyPr/>
        <a:lstStyle/>
        <a:p>
          <a:endParaRPr lang="en-US"/>
        </a:p>
      </dgm:t>
    </dgm:pt>
    <dgm:pt modelId="{82317941-393D-46C1-8316-EF05DED0041E}" type="pres">
      <dgm:prSet presAssocID="{04181826-9C06-4A3D-9054-F6AA0A76E421}" presName="hierChild4" presStyleCnt="0"/>
      <dgm:spPr/>
      <dgm:t>
        <a:bodyPr/>
        <a:lstStyle/>
        <a:p>
          <a:endParaRPr lang="en-US"/>
        </a:p>
      </dgm:t>
    </dgm:pt>
    <dgm:pt modelId="{066FE0CF-282C-4850-82CF-C4048CEC7B94}" type="pres">
      <dgm:prSet presAssocID="{1528FFDC-5061-4956-A4C3-F1283957E293}" presName="Name37" presStyleLbl="parChTrans1D4" presStyleIdx="10" presStyleCnt="20"/>
      <dgm:spPr/>
      <dgm:t>
        <a:bodyPr/>
        <a:lstStyle/>
        <a:p>
          <a:endParaRPr lang="en-US"/>
        </a:p>
      </dgm:t>
    </dgm:pt>
    <dgm:pt modelId="{DA4A04D1-1257-46F7-BEC3-BF283934CCB8}" type="pres">
      <dgm:prSet presAssocID="{1D574D0F-1641-43F4-8461-4B4D05987960}" presName="hierRoot2" presStyleCnt="0">
        <dgm:presLayoutVars>
          <dgm:hierBranch val="init"/>
        </dgm:presLayoutVars>
      </dgm:prSet>
      <dgm:spPr/>
      <dgm:t>
        <a:bodyPr/>
        <a:lstStyle/>
        <a:p>
          <a:endParaRPr lang="en-US"/>
        </a:p>
      </dgm:t>
    </dgm:pt>
    <dgm:pt modelId="{BFEDC920-0C6C-490F-9F01-12F1E360AD18}" type="pres">
      <dgm:prSet presAssocID="{1D574D0F-1641-43F4-8461-4B4D05987960}" presName="rootComposite" presStyleCnt="0"/>
      <dgm:spPr/>
      <dgm:t>
        <a:bodyPr/>
        <a:lstStyle/>
        <a:p>
          <a:endParaRPr lang="en-US"/>
        </a:p>
      </dgm:t>
    </dgm:pt>
    <dgm:pt modelId="{2B4AB600-99D9-4D91-B966-950E60E69AC3}" type="pres">
      <dgm:prSet presAssocID="{1D574D0F-1641-43F4-8461-4B4D05987960}" presName="rootText" presStyleLbl="node4" presStyleIdx="10" presStyleCnt="20" custScaleX="85243" custScaleY="84720">
        <dgm:presLayoutVars>
          <dgm:chPref val="3"/>
        </dgm:presLayoutVars>
      </dgm:prSet>
      <dgm:spPr/>
      <dgm:t>
        <a:bodyPr/>
        <a:lstStyle/>
        <a:p>
          <a:endParaRPr lang="en-US"/>
        </a:p>
      </dgm:t>
    </dgm:pt>
    <dgm:pt modelId="{04D2FBDF-59E5-411E-B3F8-5D727B3091B1}" type="pres">
      <dgm:prSet presAssocID="{1D574D0F-1641-43F4-8461-4B4D05987960}" presName="rootConnector" presStyleLbl="node4" presStyleIdx="10" presStyleCnt="20"/>
      <dgm:spPr/>
      <dgm:t>
        <a:bodyPr/>
        <a:lstStyle/>
        <a:p>
          <a:endParaRPr lang="en-US"/>
        </a:p>
      </dgm:t>
    </dgm:pt>
    <dgm:pt modelId="{FF28C8B4-FAFA-4F5A-AE90-1227DD5BBFB9}" type="pres">
      <dgm:prSet presAssocID="{1D574D0F-1641-43F4-8461-4B4D05987960}" presName="hierChild4" presStyleCnt="0"/>
      <dgm:spPr/>
      <dgm:t>
        <a:bodyPr/>
        <a:lstStyle/>
        <a:p>
          <a:endParaRPr lang="en-US"/>
        </a:p>
      </dgm:t>
    </dgm:pt>
    <dgm:pt modelId="{4DE67069-DF19-4DCC-9F74-723506CE96D2}" type="pres">
      <dgm:prSet presAssocID="{1D574D0F-1641-43F4-8461-4B4D05987960}" presName="hierChild5" presStyleCnt="0"/>
      <dgm:spPr/>
      <dgm:t>
        <a:bodyPr/>
        <a:lstStyle/>
        <a:p>
          <a:endParaRPr lang="en-US"/>
        </a:p>
      </dgm:t>
    </dgm:pt>
    <dgm:pt modelId="{13FA8BC8-3F95-4305-A5D7-D2954083F252}" type="pres">
      <dgm:prSet presAssocID="{67D5D312-0ED8-4F41-BFDB-40644802CBB5}" presName="Name37" presStyleLbl="parChTrans1D4" presStyleIdx="11" presStyleCnt="20"/>
      <dgm:spPr/>
      <dgm:t>
        <a:bodyPr/>
        <a:lstStyle/>
        <a:p>
          <a:endParaRPr lang="en-US"/>
        </a:p>
      </dgm:t>
    </dgm:pt>
    <dgm:pt modelId="{CAF700F4-0D13-41C6-A77C-46A4A1D19A34}" type="pres">
      <dgm:prSet presAssocID="{D23FA716-C51D-48B8-92F8-66084E52FAC8}" presName="hierRoot2" presStyleCnt="0">
        <dgm:presLayoutVars>
          <dgm:hierBranch val="init"/>
        </dgm:presLayoutVars>
      </dgm:prSet>
      <dgm:spPr/>
      <dgm:t>
        <a:bodyPr/>
        <a:lstStyle/>
        <a:p>
          <a:endParaRPr lang="en-US"/>
        </a:p>
      </dgm:t>
    </dgm:pt>
    <dgm:pt modelId="{4B90627D-9301-4A10-9212-EBD45255DBC6}" type="pres">
      <dgm:prSet presAssocID="{D23FA716-C51D-48B8-92F8-66084E52FAC8}" presName="rootComposite" presStyleCnt="0"/>
      <dgm:spPr/>
      <dgm:t>
        <a:bodyPr/>
        <a:lstStyle/>
        <a:p>
          <a:endParaRPr lang="en-US"/>
        </a:p>
      </dgm:t>
    </dgm:pt>
    <dgm:pt modelId="{183F7DB5-3D96-46DB-87D6-FCCDCFDDB190}" type="pres">
      <dgm:prSet presAssocID="{D23FA716-C51D-48B8-92F8-66084E52FAC8}" presName="rootText" presStyleLbl="node4" presStyleIdx="11" presStyleCnt="20" custScaleX="100151" custScaleY="79390">
        <dgm:presLayoutVars>
          <dgm:chPref val="3"/>
        </dgm:presLayoutVars>
      </dgm:prSet>
      <dgm:spPr/>
      <dgm:t>
        <a:bodyPr/>
        <a:lstStyle/>
        <a:p>
          <a:endParaRPr lang="en-US"/>
        </a:p>
      </dgm:t>
    </dgm:pt>
    <dgm:pt modelId="{77140578-BC0E-45EA-8072-BF958B4E03D4}" type="pres">
      <dgm:prSet presAssocID="{D23FA716-C51D-48B8-92F8-66084E52FAC8}" presName="rootConnector" presStyleLbl="node4" presStyleIdx="11" presStyleCnt="20"/>
      <dgm:spPr/>
      <dgm:t>
        <a:bodyPr/>
        <a:lstStyle/>
        <a:p>
          <a:endParaRPr lang="en-US"/>
        </a:p>
      </dgm:t>
    </dgm:pt>
    <dgm:pt modelId="{C240A908-F703-4BCF-A269-66A4DE6DEFA7}" type="pres">
      <dgm:prSet presAssocID="{D23FA716-C51D-48B8-92F8-66084E52FAC8}" presName="hierChild4" presStyleCnt="0"/>
      <dgm:spPr/>
      <dgm:t>
        <a:bodyPr/>
        <a:lstStyle/>
        <a:p>
          <a:endParaRPr lang="en-US"/>
        </a:p>
      </dgm:t>
    </dgm:pt>
    <dgm:pt modelId="{A235FCF4-A5C4-4946-802C-F94B63C2865B}" type="pres">
      <dgm:prSet presAssocID="{D23FA716-C51D-48B8-92F8-66084E52FAC8}" presName="hierChild5" presStyleCnt="0"/>
      <dgm:spPr/>
      <dgm:t>
        <a:bodyPr/>
        <a:lstStyle/>
        <a:p>
          <a:endParaRPr lang="en-US"/>
        </a:p>
      </dgm:t>
    </dgm:pt>
    <dgm:pt modelId="{E70C3F42-BEF1-4A97-81BD-AB65E09B1B5F}" type="pres">
      <dgm:prSet presAssocID="{EF28272E-886E-430A-B4E9-97F1D7BB5484}" presName="Name37" presStyleLbl="parChTrans1D4" presStyleIdx="12" presStyleCnt="20"/>
      <dgm:spPr/>
      <dgm:t>
        <a:bodyPr/>
        <a:lstStyle/>
        <a:p>
          <a:endParaRPr lang="en-US"/>
        </a:p>
      </dgm:t>
    </dgm:pt>
    <dgm:pt modelId="{BFB06E6F-6885-4377-92B4-2E5BF6D9D92D}" type="pres">
      <dgm:prSet presAssocID="{36DA0296-90A6-4B48-92D0-6845A1CCBAFE}" presName="hierRoot2" presStyleCnt="0">
        <dgm:presLayoutVars>
          <dgm:hierBranch val="init"/>
        </dgm:presLayoutVars>
      </dgm:prSet>
      <dgm:spPr/>
      <dgm:t>
        <a:bodyPr/>
        <a:lstStyle/>
        <a:p>
          <a:endParaRPr lang="en-US"/>
        </a:p>
      </dgm:t>
    </dgm:pt>
    <dgm:pt modelId="{704119A8-14CA-4FC6-AD72-9AF96178FFAA}" type="pres">
      <dgm:prSet presAssocID="{36DA0296-90A6-4B48-92D0-6845A1CCBAFE}" presName="rootComposite" presStyleCnt="0"/>
      <dgm:spPr/>
      <dgm:t>
        <a:bodyPr/>
        <a:lstStyle/>
        <a:p>
          <a:endParaRPr lang="en-US"/>
        </a:p>
      </dgm:t>
    </dgm:pt>
    <dgm:pt modelId="{7CD0F840-0074-46B8-8707-0DC848AC817E}" type="pres">
      <dgm:prSet presAssocID="{36DA0296-90A6-4B48-92D0-6845A1CCBAFE}" presName="rootText" presStyleLbl="node4" presStyleIdx="12" presStyleCnt="20" custScaleX="88505" custScaleY="71365">
        <dgm:presLayoutVars>
          <dgm:chPref val="3"/>
        </dgm:presLayoutVars>
      </dgm:prSet>
      <dgm:spPr/>
      <dgm:t>
        <a:bodyPr/>
        <a:lstStyle/>
        <a:p>
          <a:endParaRPr lang="en-US"/>
        </a:p>
      </dgm:t>
    </dgm:pt>
    <dgm:pt modelId="{6BB3039C-AB42-4F06-A375-3BBD61413343}" type="pres">
      <dgm:prSet presAssocID="{36DA0296-90A6-4B48-92D0-6845A1CCBAFE}" presName="rootConnector" presStyleLbl="node4" presStyleIdx="12" presStyleCnt="20"/>
      <dgm:spPr/>
      <dgm:t>
        <a:bodyPr/>
        <a:lstStyle/>
        <a:p>
          <a:endParaRPr lang="en-US"/>
        </a:p>
      </dgm:t>
    </dgm:pt>
    <dgm:pt modelId="{5373C7DF-9605-4C44-B554-DC401C9E736C}" type="pres">
      <dgm:prSet presAssocID="{36DA0296-90A6-4B48-92D0-6845A1CCBAFE}" presName="hierChild4" presStyleCnt="0"/>
      <dgm:spPr/>
      <dgm:t>
        <a:bodyPr/>
        <a:lstStyle/>
        <a:p>
          <a:endParaRPr lang="en-US"/>
        </a:p>
      </dgm:t>
    </dgm:pt>
    <dgm:pt modelId="{6FA21F7B-4049-4A45-8C01-8638F7D12A11}" type="pres">
      <dgm:prSet presAssocID="{36DA0296-90A6-4B48-92D0-6845A1CCBAFE}" presName="hierChild5" presStyleCnt="0"/>
      <dgm:spPr/>
      <dgm:t>
        <a:bodyPr/>
        <a:lstStyle/>
        <a:p>
          <a:endParaRPr lang="en-US"/>
        </a:p>
      </dgm:t>
    </dgm:pt>
    <dgm:pt modelId="{B20E9F89-92E6-46B1-A13D-DE80F85C1603}" type="pres">
      <dgm:prSet presAssocID="{BDB7F6DA-628D-4FB2-816F-027743427BD5}" presName="Name37" presStyleLbl="parChTrans1D4" presStyleIdx="13" presStyleCnt="20"/>
      <dgm:spPr/>
      <dgm:t>
        <a:bodyPr/>
        <a:lstStyle/>
        <a:p>
          <a:endParaRPr lang="en-US"/>
        </a:p>
      </dgm:t>
    </dgm:pt>
    <dgm:pt modelId="{F92A8A4B-0B1F-419D-BA9B-2D36619FFEE1}" type="pres">
      <dgm:prSet presAssocID="{75E9D096-AF2A-4ED6-80BB-90B2D042C2AE}" presName="hierRoot2" presStyleCnt="0">
        <dgm:presLayoutVars>
          <dgm:hierBranch val="init"/>
        </dgm:presLayoutVars>
      </dgm:prSet>
      <dgm:spPr/>
      <dgm:t>
        <a:bodyPr/>
        <a:lstStyle/>
        <a:p>
          <a:endParaRPr lang="en-US"/>
        </a:p>
      </dgm:t>
    </dgm:pt>
    <dgm:pt modelId="{D0A669F2-157B-4CB9-A673-67C9061DD299}" type="pres">
      <dgm:prSet presAssocID="{75E9D096-AF2A-4ED6-80BB-90B2D042C2AE}" presName="rootComposite" presStyleCnt="0"/>
      <dgm:spPr/>
      <dgm:t>
        <a:bodyPr/>
        <a:lstStyle/>
        <a:p>
          <a:endParaRPr lang="en-US"/>
        </a:p>
      </dgm:t>
    </dgm:pt>
    <dgm:pt modelId="{22725C21-AC35-43CC-9995-F42AC231EF79}" type="pres">
      <dgm:prSet presAssocID="{75E9D096-AF2A-4ED6-80BB-90B2D042C2AE}" presName="rootText" presStyleLbl="node4" presStyleIdx="13" presStyleCnt="20" custScaleX="84449" custScaleY="73596">
        <dgm:presLayoutVars>
          <dgm:chPref val="3"/>
        </dgm:presLayoutVars>
      </dgm:prSet>
      <dgm:spPr/>
      <dgm:t>
        <a:bodyPr/>
        <a:lstStyle/>
        <a:p>
          <a:endParaRPr lang="en-US"/>
        </a:p>
      </dgm:t>
    </dgm:pt>
    <dgm:pt modelId="{EF5CC4C0-914E-4009-B612-8405065F5BE7}" type="pres">
      <dgm:prSet presAssocID="{75E9D096-AF2A-4ED6-80BB-90B2D042C2AE}" presName="rootConnector" presStyleLbl="node4" presStyleIdx="13" presStyleCnt="20"/>
      <dgm:spPr/>
      <dgm:t>
        <a:bodyPr/>
        <a:lstStyle/>
        <a:p>
          <a:endParaRPr lang="en-US"/>
        </a:p>
      </dgm:t>
    </dgm:pt>
    <dgm:pt modelId="{CD4202BE-EBFB-4223-965C-F14B6D0D00D0}" type="pres">
      <dgm:prSet presAssocID="{75E9D096-AF2A-4ED6-80BB-90B2D042C2AE}" presName="hierChild4" presStyleCnt="0"/>
      <dgm:spPr/>
      <dgm:t>
        <a:bodyPr/>
        <a:lstStyle/>
        <a:p>
          <a:endParaRPr lang="en-US"/>
        </a:p>
      </dgm:t>
    </dgm:pt>
    <dgm:pt modelId="{4FCAF622-4BEE-4DE5-9123-7E0600199E4F}" type="pres">
      <dgm:prSet presAssocID="{75E9D096-AF2A-4ED6-80BB-90B2D042C2AE}" presName="hierChild5" presStyleCnt="0"/>
      <dgm:spPr/>
      <dgm:t>
        <a:bodyPr/>
        <a:lstStyle/>
        <a:p>
          <a:endParaRPr lang="en-US"/>
        </a:p>
      </dgm:t>
    </dgm:pt>
    <dgm:pt modelId="{1D1CDEFB-2D20-4A58-B2AE-CC693DB9A754}" type="pres">
      <dgm:prSet presAssocID="{C0E34069-1E76-48A5-947A-80C973046C5A}" presName="Name37" presStyleLbl="parChTrans1D4" presStyleIdx="14" presStyleCnt="20"/>
      <dgm:spPr/>
      <dgm:t>
        <a:bodyPr/>
        <a:lstStyle/>
        <a:p>
          <a:endParaRPr lang="en-US"/>
        </a:p>
      </dgm:t>
    </dgm:pt>
    <dgm:pt modelId="{C6A31BDC-7246-4548-BC65-46A5A11BE1B6}" type="pres">
      <dgm:prSet presAssocID="{804B802C-2003-4CFA-A55B-64892BE71CD4}" presName="hierRoot2" presStyleCnt="0">
        <dgm:presLayoutVars>
          <dgm:hierBranch val="init"/>
        </dgm:presLayoutVars>
      </dgm:prSet>
      <dgm:spPr/>
      <dgm:t>
        <a:bodyPr/>
        <a:lstStyle/>
        <a:p>
          <a:endParaRPr lang="en-US"/>
        </a:p>
      </dgm:t>
    </dgm:pt>
    <dgm:pt modelId="{DC1DEE8D-F623-4297-9AB3-BE122B89CEFA}" type="pres">
      <dgm:prSet presAssocID="{804B802C-2003-4CFA-A55B-64892BE71CD4}" presName="rootComposite" presStyleCnt="0"/>
      <dgm:spPr/>
      <dgm:t>
        <a:bodyPr/>
        <a:lstStyle/>
        <a:p>
          <a:endParaRPr lang="en-US"/>
        </a:p>
      </dgm:t>
    </dgm:pt>
    <dgm:pt modelId="{0E720744-E079-44FE-8127-C241121B2FED}" type="pres">
      <dgm:prSet presAssocID="{804B802C-2003-4CFA-A55B-64892BE71CD4}" presName="rootText" presStyleLbl="node4" presStyleIdx="14" presStyleCnt="20" custScaleX="82465" custScaleY="81838">
        <dgm:presLayoutVars>
          <dgm:chPref val="3"/>
        </dgm:presLayoutVars>
      </dgm:prSet>
      <dgm:spPr/>
      <dgm:t>
        <a:bodyPr/>
        <a:lstStyle/>
        <a:p>
          <a:endParaRPr lang="en-US"/>
        </a:p>
      </dgm:t>
    </dgm:pt>
    <dgm:pt modelId="{023DC733-5CF0-44FF-BD05-E06C0C889644}" type="pres">
      <dgm:prSet presAssocID="{804B802C-2003-4CFA-A55B-64892BE71CD4}" presName="rootConnector" presStyleLbl="node4" presStyleIdx="14" presStyleCnt="20"/>
      <dgm:spPr/>
      <dgm:t>
        <a:bodyPr/>
        <a:lstStyle/>
        <a:p>
          <a:endParaRPr lang="en-US"/>
        </a:p>
      </dgm:t>
    </dgm:pt>
    <dgm:pt modelId="{E40036CC-8153-4872-9ADB-5E4BEFB1BC96}" type="pres">
      <dgm:prSet presAssocID="{804B802C-2003-4CFA-A55B-64892BE71CD4}" presName="hierChild4" presStyleCnt="0"/>
      <dgm:spPr/>
      <dgm:t>
        <a:bodyPr/>
        <a:lstStyle/>
        <a:p>
          <a:endParaRPr lang="en-US"/>
        </a:p>
      </dgm:t>
    </dgm:pt>
    <dgm:pt modelId="{8DCFDA85-95CD-4D3C-8BD8-9DDB35A819CF}" type="pres">
      <dgm:prSet presAssocID="{804B802C-2003-4CFA-A55B-64892BE71CD4}" presName="hierChild5" presStyleCnt="0"/>
      <dgm:spPr/>
      <dgm:t>
        <a:bodyPr/>
        <a:lstStyle/>
        <a:p>
          <a:endParaRPr lang="en-US"/>
        </a:p>
      </dgm:t>
    </dgm:pt>
    <dgm:pt modelId="{89AE9568-A91B-4A2D-BB3F-8E619AA486FB}" type="pres">
      <dgm:prSet presAssocID="{9F414607-A4A3-4FC7-AA47-C6BBF9C72985}" presName="Name37" presStyleLbl="parChTrans1D4" presStyleIdx="15" presStyleCnt="20"/>
      <dgm:spPr/>
      <dgm:t>
        <a:bodyPr/>
        <a:lstStyle/>
        <a:p>
          <a:endParaRPr lang="en-US"/>
        </a:p>
      </dgm:t>
    </dgm:pt>
    <dgm:pt modelId="{C8952C00-483B-4803-BA96-863E5E0A40A2}" type="pres">
      <dgm:prSet presAssocID="{0E268F8F-0A57-48A0-B39A-FAD0D9309D6D}" presName="hierRoot2" presStyleCnt="0">
        <dgm:presLayoutVars>
          <dgm:hierBranch val="init"/>
        </dgm:presLayoutVars>
      </dgm:prSet>
      <dgm:spPr/>
      <dgm:t>
        <a:bodyPr/>
        <a:lstStyle/>
        <a:p>
          <a:endParaRPr lang="en-US"/>
        </a:p>
      </dgm:t>
    </dgm:pt>
    <dgm:pt modelId="{5CDF13F8-25DA-4E44-B6C8-06A630C4343A}" type="pres">
      <dgm:prSet presAssocID="{0E268F8F-0A57-48A0-B39A-FAD0D9309D6D}" presName="rootComposite" presStyleCnt="0"/>
      <dgm:spPr/>
      <dgm:t>
        <a:bodyPr/>
        <a:lstStyle/>
        <a:p>
          <a:endParaRPr lang="en-US"/>
        </a:p>
      </dgm:t>
    </dgm:pt>
    <dgm:pt modelId="{921A4154-85B3-4442-A318-294808F54A5D}" type="pres">
      <dgm:prSet presAssocID="{0E268F8F-0A57-48A0-B39A-FAD0D9309D6D}" presName="rootText" presStyleLbl="node4" presStyleIdx="15" presStyleCnt="20" custScaleX="100000" custScaleY="76435">
        <dgm:presLayoutVars>
          <dgm:chPref val="3"/>
        </dgm:presLayoutVars>
      </dgm:prSet>
      <dgm:spPr/>
      <dgm:t>
        <a:bodyPr/>
        <a:lstStyle/>
        <a:p>
          <a:endParaRPr lang="en-US"/>
        </a:p>
      </dgm:t>
    </dgm:pt>
    <dgm:pt modelId="{FA408C9C-3680-4B8F-8C20-5C7AC7BE09A4}" type="pres">
      <dgm:prSet presAssocID="{0E268F8F-0A57-48A0-B39A-FAD0D9309D6D}" presName="rootConnector" presStyleLbl="node4" presStyleIdx="15" presStyleCnt="20"/>
      <dgm:spPr/>
      <dgm:t>
        <a:bodyPr/>
        <a:lstStyle/>
        <a:p>
          <a:endParaRPr lang="en-US"/>
        </a:p>
      </dgm:t>
    </dgm:pt>
    <dgm:pt modelId="{EEDB37B6-A874-410E-BD23-E61C0F892140}" type="pres">
      <dgm:prSet presAssocID="{0E268F8F-0A57-48A0-B39A-FAD0D9309D6D}" presName="hierChild4" presStyleCnt="0"/>
      <dgm:spPr/>
      <dgm:t>
        <a:bodyPr/>
        <a:lstStyle/>
        <a:p>
          <a:endParaRPr lang="en-US"/>
        </a:p>
      </dgm:t>
    </dgm:pt>
    <dgm:pt modelId="{261B11DE-D408-4E49-A4D6-55B87D70FEB1}" type="pres">
      <dgm:prSet presAssocID="{0E268F8F-0A57-48A0-B39A-FAD0D9309D6D}" presName="hierChild5" presStyleCnt="0"/>
      <dgm:spPr/>
      <dgm:t>
        <a:bodyPr/>
        <a:lstStyle/>
        <a:p>
          <a:endParaRPr lang="en-US"/>
        </a:p>
      </dgm:t>
    </dgm:pt>
    <dgm:pt modelId="{4EA49A0B-3855-4E91-AE61-7B66DF16BC04}" type="pres">
      <dgm:prSet presAssocID="{04181826-9C06-4A3D-9054-F6AA0A76E421}" presName="hierChild5" presStyleCnt="0"/>
      <dgm:spPr/>
      <dgm:t>
        <a:bodyPr/>
        <a:lstStyle/>
        <a:p>
          <a:endParaRPr lang="en-US"/>
        </a:p>
      </dgm:t>
    </dgm:pt>
    <dgm:pt modelId="{6229BAF0-19D9-4231-884D-E085B6D9F904}" type="pres">
      <dgm:prSet presAssocID="{A6B32755-AFF8-40FD-84E4-6D8FE0BCB158}" presName="Name37" presStyleLbl="parChTrans1D3" presStyleIdx="3" presStyleCnt="5"/>
      <dgm:spPr/>
      <dgm:t>
        <a:bodyPr/>
        <a:lstStyle/>
        <a:p>
          <a:endParaRPr lang="en-US"/>
        </a:p>
      </dgm:t>
    </dgm:pt>
    <dgm:pt modelId="{84F902B4-4AD5-4341-A3F3-0515BBB13A0A}" type="pres">
      <dgm:prSet presAssocID="{C2BA05F3-0797-48C0-8EC6-F6F33DD85241}" presName="hierRoot2" presStyleCnt="0">
        <dgm:presLayoutVars>
          <dgm:hierBranch val="init"/>
        </dgm:presLayoutVars>
      </dgm:prSet>
      <dgm:spPr/>
      <dgm:t>
        <a:bodyPr/>
        <a:lstStyle/>
        <a:p>
          <a:endParaRPr lang="en-US"/>
        </a:p>
      </dgm:t>
    </dgm:pt>
    <dgm:pt modelId="{182AA0BF-F16F-4D44-BF97-A8D0FBA86F05}" type="pres">
      <dgm:prSet presAssocID="{C2BA05F3-0797-48C0-8EC6-F6F33DD85241}" presName="rootComposite" presStyleCnt="0"/>
      <dgm:spPr/>
      <dgm:t>
        <a:bodyPr/>
        <a:lstStyle/>
        <a:p>
          <a:endParaRPr lang="en-US"/>
        </a:p>
      </dgm:t>
    </dgm:pt>
    <dgm:pt modelId="{302734B9-68E5-4143-AC8B-74B7B8E1272D}" type="pres">
      <dgm:prSet presAssocID="{C2BA05F3-0797-48C0-8EC6-F6F33DD85241}" presName="rootText" presStyleLbl="node3" presStyleIdx="3" presStyleCnt="4" custScaleX="105026" custScaleY="96564">
        <dgm:presLayoutVars>
          <dgm:chPref val="3"/>
        </dgm:presLayoutVars>
      </dgm:prSet>
      <dgm:spPr/>
      <dgm:t>
        <a:bodyPr/>
        <a:lstStyle/>
        <a:p>
          <a:endParaRPr lang="en-US"/>
        </a:p>
      </dgm:t>
    </dgm:pt>
    <dgm:pt modelId="{F619AE83-144C-4B4D-BE4D-1985B08F4672}" type="pres">
      <dgm:prSet presAssocID="{C2BA05F3-0797-48C0-8EC6-F6F33DD85241}" presName="rootConnector" presStyleLbl="node3" presStyleIdx="3" presStyleCnt="4"/>
      <dgm:spPr/>
      <dgm:t>
        <a:bodyPr/>
        <a:lstStyle/>
        <a:p>
          <a:endParaRPr lang="en-US"/>
        </a:p>
      </dgm:t>
    </dgm:pt>
    <dgm:pt modelId="{C77EDB2F-9783-4B81-826B-0279A47AD9BD}" type="pres">
      <dgm:prSet presAssocID="{C2BA05F3-0797-48C0-8EC6-F6F33DD85241}" presName="hierChild4" presStyleCnt="0"/>
      <dgm:spPr/>
      <dgm:t>
        <a:bodyPr/>
        <a:lstStyle/>
        <a:p>
          <a:endParaRPr lang="en-US"/>
        </a:p>
      </dgm:t>
    </dgm:pt>
    <dgm:pt modelId="{D4676E11-4CDD-424C-9283-4D6D15FAEC08}" type="pres">
      <dgm:prSet presAssocID="{FE508EAB-9F07-4A72-83A6-D5489E80BAB2}" presName="Name37" presStyleLbl="parChTrans1D4" presStyleIdx="16" presStyleCnt="20"/>
      <dgm:spPr/>
      <dgm:t>
        <a:bodyPr/>
        <a:lstStyle/>
        <a:p>
          <a:endParaRPr lang="en-US"/>
        </a:p>
      </dgm:t>
    </dgm:pt>
    <dgm:pt modelId="{9677E337-5012-4214-9BCF-818001FBD22A}" type="pres">
      <dgm:prSet presAssocID="{24B94E13-92BF-4C23-8495-95252A2E1993}" presName="hierRoot2" presStyleCnt="0">
        <dgm:presLayoutVars>
          <dgm:hierBranch val="init"/>
        </dgm:presLayoutVars>
      </dgm:prSet>
      <dgm:spPr/>
      <dgm:t>
        <a:bodyPr/>
        <a:lstStyle/>
        <a:p>
          <a:endParaRPr lang="en-US"/>
        </a:p>
      </dgm:t>
    </dgm:pt>
    <dgm:pt modelId="{F8A92375-B278-4B8F-9DEB-348B2CBC06A3}" type="pres">
      <dgm:prSet presAssocID="{24B94E13-92BF-4C23-8495-95252A2E1993}" presName="rootComposite" presStyleCnt="0"/>
      <dgm:spPr/>
      <dgm:t>
        <a:bodyPr/>
        <a:lstStyle/>
        <a:p>
          <a:endParaRPr lang="en-US"/>
        </a:p>
      </dgm:t>
    </dgm:pt>
    <dgm:pt modelId="{F5D9D469-667A-4CC9-8676-B2A969F5E824}" type="pres">
      <dgm:prSet presAssocID="{24B94E13-92BF-4C23-8495-95252A2E1993}" presName="rootText" presStyleLbl="node4" presStyleIdx="16" presStyleCnt="20" custScaleX="80766" custScaleY="76085">
        <dgm:presLayoutVars>
          <dgm:chPref val="3"/>
        </dgm:presLayoutVars>
      </dgm:prSet>
      <dgm:spPr/>
      <dgm:t>
        <a:bodyPr/>
        <a:lstStyle/>
        <a:p>
          <a:endParaRPr lang="en-US"/>
        </a:p>
      </dgm:t>
    </dgm:pt>
    <dgm:pt modelId="{9AA480F6-202E-476B-97AD-FD753B13896B}" type="pres">
      <dgm:prSet presAssocID="{24B94E13-92BF-4C23-8495-95252A2E1993}" presName="rootConnector" presStyleLbl="node4" presStyleIdx="16" presStyleCnt="20"/>
      <dgm:spPr/>
      <dgm:t>
        <a:bodyPr/>
        <a:lstStyle/>
        <a:p>
          <a:endParaRPr lang="en-US"/>
        </a:p>
      </dgm:t>
    </dgm:pt>
    <dgm:pt modelId="{F3261B7B-D4CE-40A4-B5A3-632B2221E4D6}" type="pres">
      <dgm:prSet presAssocID="{24B94E13-92BF-4C23-8495-95252A2E1993}" presName="hierChild4" presStyleCnt="0"/>
      <dgm:spPr/>
      <dgm:t>
        <a:bodyPr/>
        <a:lstStyle/>
        <a:p>
          <a:endParaRPr lang="en-US"/>
        </a:p>
      </dgm:t>
    </dgm:pt>
    <dgm:pt modelId="{4AC227A8-D60B-4ABE-9BE2-1FED245F0FF9}" type="pres">
      <dgm:prSet presAssocID="{24B94E13-92BF-4C23-8495-95252A2E1993}" presName="hierChild5" presStyleCnt="0"/>
      <dgm:spPr/>
      <dgm:t>
        <a:bodyPr/>
        <a:lstStyle/>
        <a:p>
          <a:endParaRPr lang="en-US"/>
        </a:p>
      </dgm:t>
    </dgm:pt>
    <dgm:pt modelId="{717EF90A-A526-48CA-BC33-97A66BE6E8F9}" type="pres">
      <dgm:prSet presAssocID="{20CAFA19-E64D-4DAC-AA74-FBE0B3F80D9C}" presName="Name37" presStyleLbl="parChTrans1D4" presStyleIdx="17" presStyleCnt="20"/>
      <dgm:spPr/>
      <dgm:t>
        <a:bodyPr/>
        <a:lstStyle/>
        <a:p>
          <a:endParaRPr lang="en-US"/>
        </a:p>
      </dgm:t>
    </dgm:pt>
    <dgm:pt modelId="{5B18EA7A-4769-4038-9984-E586F616AC2B}" type="pres">
      <dgm:prSet presAssocID="{8F5D6359-0C12-4125-8A88-1A0792286ED3}" presName="hierRoot2" presStyleCnt="0">
        <dgm:presLayoutVars>
          <dgm:hierBranch val="init"/>
        </dgm:presLayoutVars>
      </dgm:prSet>
      <dgm:spPr/>
      <dgm:t>
        <a:bodyPr/>
        <a:lstStyle/>
        <a:p>
          <a:endParaRPr lang="en-US"/>
        </a:p>
      </dgm:t>
    </dgm:pt>
    <dgm:pt modelId="{FCB04E4D-DA68-45A9-B945-805A7A3FD4DB}" type="pres">
      <dgm:prSet presAssocID="{8F5D6359-0C12-4125-8A88-1A0792286ED3}" presName="rootComposite" presStyleCnt="0"/>
      <dgm:spPr/>
      <dgm:t>
        <a:bodyPr/>
        <a:lstStyle/>
        <a:p>
          <a:endParaRPr lang="en-US"/>
        </a:p>
      </dgm:t>
    </dgm:pt>
    <dgm:pt modelId="{9759A0D5-A280-419F-8898-793661C4FDA5}" type="pres">
      <dgm:prSet presAssocID="{8F5D6359-0C12-4125-8A88-1A0792286ED3}" presName="rootText" presStyleLbl="node4" presStyleIdx="17" presStyleCnt="20" custScaleX="82348" custScaleY="68304">
        <dgm:presLayoutVars>
          <dgm:chPref val="3"/>
        </dgm:presLayoutVars>
      </dgm:prSet>
      <dgm:spPr/>
      <dgm:t>
        <a:bodyPr/>
        <a:lstStyle/>
        <a:p>
          <a:endParaRPr lang="en-US"/>
        </a:p>
      </dgm:t>
    </dgm:pt>
    <dgm:pt modelId="{52366170-31A8-44AF-97AF-702D023C96E7}" type="pres">
      <dgm:prSet presAssocID="{8F5D6359-0C12-4125-8A88-1A0792286ED3}" presName="rootConnector" presStyleLbl="node4" presStyleIdx="17" presStyleCnt="20"/>
      <dgm:spPr/>
      <dgm:t>
        <a:bodyPr/>
        <a:lstStyle/>
        <a:p>
          <a:endParaRPr lang="en-US"/>
        </a:p>
      </dgm:t>
    </dgm:pt>
    <dgm:pt modelId="{8299420F-5AD6-41C0-BFF0-AA31E07A0E2D}" type="pres">
      <dgm:prSet presAssocID="{8F5D6359-0C12-4125-8A88-1A0792286ED3}" presName="hierChild4" presStyleCnt="0"/>
      <dgm:spPr/>
      <dgm:t>
        <a:bodyPr/>
        <a:lstStyle/>
        <a:p>
          <a:endParaRPr lang="en-US"/>
        </a:p>
      </dgm:t>
    </dgm:pt>
    <dgm:pt modelId="{E537ACD7-66B7-490B-A844-9A431BDE3815}" type="pres">
      <dgm:prSet presAssocID="{8F5D6359-0C12-4125-8A88-1A0792286ED3}" presName="hierChild5" presStyleCnt="0"/>
      <dgm:spPr/>
      <dgm:t>
        <a:bodyPr/>
        <a:lstStyle/>
        <a:p>
          <a:endParaRPr lang="en-US"/>
        </a:p>
      </dgm:t>
    </dgm:pt>
    <dgm:pt modelId="{5C268EAE-CAFB-4D1F-A7CE-34AA19A8F4C1}" type="pres">
      <dgm:prSet presAssocID="{8385502A-AE20-44A1-BC33-199B220F7D3F}" presName="Name37" presStyleLbl="parChTrans1D4" presStyleIdx="18" presStyleCnt="20"/>
      <dgm:spPr/>
      <dgm:t>
        <a:bodyPr/>
        <a:lstStyle/>
        <a:p>
          <a:endParaRPr lang="en-US"/>
        </a:p>
      </dgm:t>
    </dgm:pt>
    <dgm:pt modelId="{1EDA9F5A-91A4-4AA2-BA8B-CCBD99D34A1D}" type="pres">
      <dgm:prSet presAssocID="{89896C20-5BBE-412C-B9B2-016788BC48DF}" presName="hierRoot2" presStyleCnt="0">
        <dgm:presLayoutVars>
          <dgm:hierBranch val="init"/>
        </dgm:presLayoutVars>
      </dgm:prSet>
      <dgm:spPr/>
      <dgm:t>
        <a:bodyPr/>
        <a:lstStyle/>
        <a:p>
          <a:endParaRPr lang="en-US"/>
        </a:p>
      </dgm:t>
    </dgm:pt>
    <dgm:pt modelId="{A6100E65-3EC1-4A13-A4CE-2ADAFC40E934}" type="pres">
      <dgm:prSet presAssocID="{89896C20-5BBE-412C-B9B2-016788BC48DF}" presName="rootComposite" presStyleCnt="0"/>
      <dgm:spPr/>
      <dgm:t>
        <a:bodyPr/>
        <a:lstStyle/>
        <a:p>
          <a:endParaRPr lang="en-US"/>
        </a:p>
      </dgm:t>
    </dgm:pt>
    <dgm:pt modelId="{16D16078-F0BE-4E2E-BF9F-589294F5B005}" type="pres">
      <dgm:prSet presAssocID="{89896C20-5BBE-412C-B9B2-016788BC48DF}" presName="rootText" presStyleLbl="node4" presStyleIdx="18" presStyleCnt="20" custScaleX="80630" custScaleY="64381">
        <dgm:presLayoutVars>
          <dgm:chPref val="3"/>
        </dgm:presLayoutVars>
      </dgm:prSet>
      <dgm:spPr/>
      <dgm:t>
        <a:bodyPr/>
        <a:lstStyle/>
        <a:p>
          <a:endParaRPr lang="en-US"/>
        </a:p>
      </dgm:t>
    </dgm:pt>
    <dgm:pt modelId="{C1E0712E-10E7-4C29-8491-842212E2A043}" type="pres">
      <dgm:prSet presAssocID="{89896C20-5BBE-412C-B9B2-016788BC48DF}" presName="rootConnector" presStyleLbl="node4" presStyleIdx="18" presStyleCnt="20"/>
      <dgm:spPr/>
      <dgm:t>
        <a:bodyPr/>
        <a:lstStyle/>
        <a:p>
          <a:endParaRPr lang="en-US"/>
        </a:p>
      </dgm:t>
    </dgm:pt>
    <dgm:pt modelId="{53B53A49-2122-461C-8426-CDE953DECB7C}" type="pres">
      <dgm:prSet presAssocID="{89896C20-5BBE-412C-B9B2-016788BC48DF}" presName="hierChild4" presStyleCnt="0"/>
      <dgm:spPr/>
      <dgm:t>
        <a:bodyPr/>
        <a:lstStyle/>
        <a:p>
          <a:endParaRPr lang="en-US"/>
        </a:p>
      </dgm:t>
    </dgm:pt>
    <dgm:pt modelId="{8A665C31-9BFB-469F-B99A-020B830E577B}" type="pres">
      <dgm:prSet presAssocID="{89896C20-5BBE-412C-B9B2-016788BC48DF}" presName="hierChild5" presStyleCnt="0"/>
      <dgm:spPr/>
      <dgm:t>
        <a:bodyPr/>
        <a:lstStyle/>
        <a:p>
          <a:endParaRPr lang="en-US"/>
        </a:p>
      </dgm:t>
    </dgm:pt>
    <dgm:pt modelId="{D047E512-BE68-4A12-9DF1-94C1C18AAE9F}" type="pres">
      <dgm:prSet presAssocID="{0E4812F9-00A7-41FB-AB21-37D89A34151B}" presName="Name37" presStyleLbl="parChTrans1D4" presStyleIdx="19" presStyleCnt="20"/>
      <dgm:spPr/>
      <dgm:t>
        <a:bodyPr/>
        <a:lstStyle/>
        <a:p>
          <a:endParaRPr lang="en-US"/>
        </a:p>
      </dgm:t>
    </dgm:pt>
    <dgm:pt modelId="{58BFD259-CE21-4A50-AB18-41C299203F8E}" type="pres">
      <dgm:prSet presAssocID="{F5D14EA1-BF47-461C-97EE-D4A8D421314E}" presName="hierRoot2" presStyleCnt="0">
        <dgm:presLayoutVars>
          <dgm:hierBranch val="init"/>
        </dgm:presLayoutVars>
      </dgm:prSet>
      <dgm:spPr/>
      <dgm:t>
        <a:bodyPr/>
        <a:lstStyle/>
        <a:p>
          <a:endParaRPr lang="en-US"/>
        </a:p>
      </dgm:t>
    </dgm:pt>
    <dgm:pt modelId="{5441F830-2633-46B3-AABB-106A784AB820}" type="pres">
      <dgm:prSet presAssocID="{F5D14EA1-BF47-461C-97EE-D4A8D421314E}" presName="rootComposite" presStyleCnt="0"/>
      <dgm:spPr/>
      <dgm:t>
        <a:bodyPr/>
        <a:lstStyle/>
        <a:p>
          <a:endParaRPr lang="en-US"/>
        </a:p>
      </dgm:t>
    </dgm:pt>
    <dgm:pt modelId="{3B922BB0-10F5-4D56-B710-92692147DEA1}" type="pres">
      <dgm:prSet presAssocID="{F5D14EA1-BF47-461C-97EE-D4A8D421314E}" presName="rootText" presStyleLbl="node4" presStyleIdx="19" presStyleCnt="20" custScaleX="83182" custScaleY="72544">
        <dgm:presLayoutVars>
          <dgm:chPref val="3"/>
        </dgm:presLayoutVars>
      </dgm:prSet>
      <dgm:spPr/>
      <dgm:t>
        <a:bodyPr/>
        <a:lstStyle/>
        <a:p>
          <a:endParaRPr lang="en-US"/>
        </a:p>
      </dgm:t>
    </dgm:pt>
    <dgm:pt modelId="{7616E0A8-069F-44F3-89A2-045D866F8D3F}" type="pres">
      <dgm:prSet presAssocID="{F5D14EA1-BF47-461C-97EE-D4A8D421314E}" presName="rootConnector" presStyleLbl="node4" presStyleIdx="19" presStyleCnt="20"/>
      <dgm:spPr/>
      <dgm:t>
        <a:bodyPr/>
        <a:lstStyle/>
        <a:p>
          <a:endParaRPr lang="en-US"/>
        </a:p>
      </dgm:t>
    </dgm:pt>
    <dgm:pt modelId="{360F41B2-1103-4DD5-8A9A-878A7FB6A9A3}" type="pres">
      <dgm:prSet presAssocID="{F5D14EA1-BF47-461C-97EE-D4A8D421314E}" presName="hierChild4" presStyleCnt="0"/>
      <dgm:spPr/>
      <dgm:t>
        <a:bodyPr/>
        <a:lstStyle/>
        <a:p>
          <a:endParaRPr lang="en-US"/>
        </a:p>
      </dgm:t>
    </dgm:pt>
    <dgm:pt modelId="{97191E97-8A4E-4730-B08E-71DF480960C0}" type="pres">
      <dgm:prSet presAssocID="{F5D14EA1-BF47-461C-97EE-D4A8D421314E}" presName="hierChild5" presStyleCnt="0"/>
      <dgm:spPr/>
      <dgm:t>
        <a:bodyPr/>
        <a:lstStyle/>
        <a:p>
          <a:endParaRPr lang="en-US"/>
        </a:p>
      </dgm:t>
    </dgm:pt>
    <dgm:pt modelId="{273D5515-33AA-400D-AC01-87069E42EE0D}" type="pres">
      <dgm:prSet presAssocID="{C2BA05F3-0797-48C0-8EC6-F6F33DD85241}" presName="hierChild5" presStyleCnt="0"/>
      <dgm:spPr/>
      <dgm:t>
        <a:bodyPr/>
        <a:lstStyle/>
        <a:p>
          <a:endParaRPr lang="en-US"/>
        </a:p>
      </dgm:t>
    </dgm:pt>
    <dgm:pt modelId="{6990DDE4-D190-4378-8B8C-4432CD57F12C}" type="pres">
      <dgm:prSet presAssocID="{25C39857-E023-400B-B556-7C1810148BAC}" presName="hierChild5" presStyleCnt="0"/>
      <dgm:spPr/>
      <dgm:t>
        <a:bodyPr/>
        <a:lstStyle/>
        <a:p>
          <a:endParaRPr lang="en-US"/>
        </a:p>
      </dgm:t>
    </dgm:pt>
    <dgm:pt modelId="{9D342C93-AC7F-426A-9449-E04389E09F4D}" type="pres">
      <dgm:prSet presAssocID="{C44194E9-194F-4341-980E-6B5302A3A2B4}" presName="Name111" presStyleLbl="parChTrans1D3" presStyleIdx="4" presStyleCnt="5"/>
      <dgm:spPr/>
      <dgm:t>
        <a:bodyPr/>
        <a:lstStyle/>
        <a:p>
          <a:endParaRPr lang="en-US"/>
        </a:p>
      </dgm:t>
    </dgm:pt>
    <dgm:pt modelId="{524B4957-AB4F-473F-B14B-4112F55E0A51}" type="pres">
      <dgm:prSet presAssocID="{11297B15-F155-4DAF-8186-7082FA9FF295}" presName="hierRoot3" presStyleCnt="0">
        <dgm:presLayoutVars>
          <dgm:hierBranch val="init"/>
        </dgm:presLayoutVars>
      </dgm:prSet>
      <dgm:spPr/>
    </dgm:pt>
    <dgm:pt modelId="{BD114090-387E-4FB9-8994-BDDAB195C288}" type="pres">
      <dgm:prSet presAssocID="{11297B15-F155-4DAF-8186-7082FA9FF295}" presName="rootComposite3" presStyleCnt="0"/>
      <dgm:spPr/>
    </dgm:pt>
    <dgm:pt modelId="{05B304FB-4FF7-4088-B066-A6F92F5C1D92}" type="pres">
      <dgm:prSet presAssocID="{11297B15-F155-4DAF-8186-7082FA9FF295}" presName="rootText3" presStyleLbl="asst2" presStyleIdx="0" presStyleCnt="1" custScaleX="93568" custScaleY="62112">
        <dgm:presLayoutVars>
          <dgm:chPref val="3"/>
        </dgm:presLayoutVars>
      </dgm:prSet>
      <dgm:spPr/>
      <dgm:t>
        <a:bodyPr/>
        <a:lstStyle/>
        <a:p>
          <a:endParaRPr lang="en-US"/>
        </a:p>
      </dgm:t>
    </dgm:pt>
    <dgm:pt modelId="{81E0B107-5382-4A6B-8F8C-2769027A4BD1}" type="pres">
      <dgm:prSet presAssocID="{11297B15-F155-4DAF-8186-7082FA9FF295}" presName="rootConnector3" presStyleLbl="asst2" presStyleIdx="0" presStyleCnt="1"/>
      <dgm:spPr/>
      <dgm:t>
        <a:bodyPr/>
        <a:lstStyle/>
        <a:p>
          <a:endParaRPr lang="en-US"/>
        </a:p>
      </dgm:t>
    </dgm:pt>
    <dgm:pt modelId="{B703F480-5F5A-4F5C-9D5B-4192F6E5F8C7}" type="pres">
      <dgm:prSet presAssocID="{11297B15-F155-4DAF-8186-7082FA9FF295}" presName="hierChild6" presStyleCnt="0"/>
      <dgm:spPr/>
    </dgm:pt>
    <dgm:pt modelId="{E8C7291F-7783-4936-B33C-11A7D300354B}" type="pres">
      <dgm:prSet presAssocID="{11297B15-F155-4DAF-8186-7082FA9FF295}" presName="hierChild7" presStyleCnt="0"/>
      <dgm:spPr/>
    </dgm:pt>
    <dgm:pt modelId="{857CB1D8-1B20-484D-8566-68A736EA7880}" type="pres">
      <dgm:prSet presAssocID="{95E29E09-7CAF-4F21-8993-FD7721CDF4D2}" presName="hierChild3" presStyleCnt="0"/>
      <dgm:spPr/>
      <dgm:t>
        <a:bodyPr/>
        <a:lstStyle/>
        <a:p>
          <a:endParaRPr lang="en-US"/>
        </a:p>
      </dgm:t>
    </dgm:pt>
    <dgm:pt modelId="{18B5DD69-694D-44D6-A92E-93487517A14B}" type="pres">
      <dgm:prSet presAssocID="{87F8D40F-1AB4-447B-B3DC-8B605A5647B9}" presName="Name111" presStyleLbl="parChTrans1D2" presStyleIdx="1" presStyleCnt="3"/>
      <dgm:spPr/>
      <dgm:t>
        <a:bodyPr/>
        <a:lstStyle/>
        <a:p>
          <a:endParaRPr lang="en-US"/>
        </a:p>
      </dgm:t>
    </dgm:pt>
    <dgm:pt modelId="{5BF44247-D151-4AA2-9D2B-3C765AF2C58A}" type="pres">
      <dgm:prSet presAssocID="{E530B036-BD8A-46E1-B348-8FBAF55AD0AD}" presName="hierRoot3" presStyleCnt="0">
        <dgm:presLayoutVars>
          <dgm:hierBranch val="init"/>
        </dgm:presLayoutVars>
      </dgm:prSet>
      <dgm:spPr/>
      <dgm:t>
        <a:bodyPr/>
        <a:lstStyle/>
        <a:p>
          <a:endParaRPr lang="en-US"/>
        </a:p>
      </dgm:t>
    </dgm:pt>
    <dgm:pt modelId="{17A25FD0-4F58-4588-9259-AAE6EE744AC0}" type="pres">
      <dgm:prSet presAssocID="{E530B036-BD8A-46E1-B348-8FBAF55AD0AD}" presName="rootComposite3" presStyleCnt="0"/>
      <dgm:spPr/>
      <dgm:t>
        <a:bodyPr/>
        <a:lstStyle/>
        <a:p>
          <a:endParaRPr lang="en-US"/>
        </a:p>
      </dgm:t>
    </dgm:pt>
    <dgm:pt modelId="{D18F8A53-810B-49E9-B561-D19754A73F10}" type="pres">
      <dgm:prSet presAssocID="{E530B036-BD8A-46E1-B348-8FBAF55AD0AD}" presName="rootText3" presStyleLbl="asst1" presStyleIdx="0" presStyleCnt="2" custScaleX="92750" custScaleY="62789">
        <dgm:presLayoutVars>
          <dgm:chPref val="3"/>
        </dgm:presLayoutVars>
      </dgm:prSet>
      <dgm:spPr/>
      <dgm:t>
        <a:bodyPr/>
        <a:lstStyle/>
        <a:p>
          <a:endParaRPr lang="en-US"/>
        </a:p>
      </dgm:t>
    </dgm:pt>
    <dgm:pt modelId="{BC2774BF-5F15-48C5-B97F-C01734A58C1F}" type="pres">
      <dgm:prSet presAssocID="{E530B036-BD8A-46E1-B348-8FBAF55AD0AD}" presName="rootConnector3" presStyleLbl="asst1" presStyleIdx="0" presStyleCnt="2"/>
      <dgm:spPr/>
      <dgm:t>
        <a:bodyPr/>
        <a:lstStyle/>
        <a:p>
          <a:endParaRPr lang="en-US"/>
        </a:p>
      </dgm:t>
    </dgm:pt>
    <dgm:pt modelId="{A536B869-3FA3-49D6-B2CD-7A0E55B588A1}" type="pres">
      <dgm:prSet presAssocID="{E530B036-BD8A-46E1-B348-8FBAF55AD0AD}" presName="hierChild6" presStyleCnt="0"/>
      <dgm:spPr/>
      <dgm:t>
        <a:bodyPr/>
        <a:lstStyle/>
        <a:p>
          <a:endParaRPr lang="en-US"/>
        </a:p>
      </dgm:t>
    </dgm:pt>
    <dgm:pt modelId="{E5AEFFC1-2C0A-4116-9FF1-15E1EC8F3EC0}" type="pres">
      <dgm:prSet presAssocID="{E530B036-BD8A-46E1-B348-8FBAF55AD0AD}" presName="hierChild7" presStyleCnt="0"/>
      <dgm:spPr/>
      <dgm:t>
        <a:bodyPr/>
        <a:lstStyle/>
        <a:p>
          <a:endParaRPr lang="en-US"/>
        </a:p>
      </dgm:t>
    </dgm:pt>
    <dgm:pt modelId="{C250DB51-A299-4F2C-8F3B-CC64BE989373}" type="pres">
      <dgm:prSet presAssocID="{8D7BAEE7-7500-494B-A8FD-46ACE201CA55}" presName="Name111" presStyleLbl="parChTrans1D2" presStyleIdx="2" presStyleCnt="3"/>
      <dgm:spPr/>
      <dgm:t>
        <a:bodyPr/>
        <a:lstStyle/>
        <a:p>
          <a:endParaRPr lang="en-US"/>
        </a:p>
      </dgm:t>
    </dgm:pt>
    <dgm:pt modelId="{B6B6872D-5EDF-441B-9FE8-A70362C758C4}" type="pres">
      <dgm:prSet presAssocID="{B9EEB915-D704-4CF2-A944-A0F9C96AA2FD}" presName="hierRoot3" presStyleCnt="0">
        <dgm:presLayoutVars>
          <dgm:hierBranch val="init"/>
        </dgm:presLayoutVars>
      </dgm:prSet>
      <dgm:spPr/>
      <dgm:t>
        <a:bodyPr/>
        <a:lstStyle/>
        <a:p>
          <a:endParaRPr lang="en-US"/>
        </a:p>
      </dgm:t>
    </dgm:pt>
    <dgm:pt modelId="{288E3959-EC1A-4DD6-9148-2D13DC924A4D}" type="pres">
      <dgm:prSet presAssocID="{B9EEB915-D704-4CF2-A944-A0F9C96AA2FD}" presName="rootComposite3" presStyleCnt="0"/>
      <dgm:spPr/>
      <dgm:t>
        <a:bodyPr/>
        <a:lstStyle/>
        <a:p>
          <a:endParaRPr lang="en-US"/>
        </a:p>
      </dgm:t>
    </dgm:pt>
    <dgm:pt modelId="{4515A99F-3954-46A8-B773-33D1322AEDB8}" type="pres">
      <dgm:prSet presAssocID="{B9EEB915-D704-4CF2-A944-A0F9C96AA2FD}" presName="rootText3" presStyleLbl="asst1" presStyleIdx="1" presStyleCnt="2" custScaleX="90376" custScaleY="76989">
        <dgm:presLayoutVars>
          <dgm:chPref val="3"/>
        </dgm:presLayoutVars>
      </dgm:prSet>
      <dgm:spPr/>
      <dgm:t>
        <a:bodyPr/>
        <a:lstStyle/>
        <a:p>
          <a:endParaRPr lang="en-US"/>
        </a:p>
      </dgm:t>
    </dgm:pt>
    <dgm:pt modelId="{4B10BCEC-5BE9-44D4-A12E-89C812569D63}" type="pres">
      <dgm:prSet presAssocID="{B9EEB915-D704-4CF2-A944-A0F9C96AA2FD}" presName="rootConnector3" presStyleLbl="asst1" presStyleIdx="1" presStyleCnt="2"/>
      <dgm:spPr/>
      <dgm:t>
        <a:bodyPr/>
        <a:lstStyle/>
        <a:p>
          <a:endParaRPr lang="en-US"/>
        </a:p>
      </dgm:t>
    </dgm:pt>
    <dgm:pt modelId="{1648296E-6F54-4CBC-9715-D86339834F92}" type="pres">
      <dgm:prSet presAssocID="{B9EEB915-D704-4CF2-A944-A0F9C96AA2FD}" presName="hierChild6" presStyleCnt="0"/>
      <dgm:spPr/>
      <dgm:t>
        <a:bodyPr/>
        <a:lstStyle/>
        <a:p>
          <a:endParaRPr lang="en-US"/>
        </a:p>
      </dgm:t>
    </dgm:pt>
    <dgm:pt modelId="{03DAC431-AE3D-49E3-B26C-B8B78CAB33D5}" type="pres">
      <dgm:prSet presAssocID="{B9EEB915-D704-4CF2-A944-A0F9C96AA2FD}" presName="hierChild7" presStyleCnt="0"/>
      <dgm:spPr/>
      <dgm:t>
        <a:bodyPr/>
        <a:lstStyle/>
        <a:p>
          <a:endParaRPr lang="en-US"/>
        </a:p>
      </dgm:t>
    </dgm:pt>
  </dgm:ptLst>
  <dgm:cxnLst>
    <dgm:cxn modelId="{DAD30BA5-6A00-4310-83E3-6FD7289B90C4}" type="presOf" srcId="{C2BA05F3-0797-48C0-8EC6-F6F33DD85241}" destId="{302734B9-68E5-4143-AC8B-74B7B8E1272D}" srcOrd="0" destOrd="0" presId="urn:microsoft.com/office/officeart/2005/8/layout/orgChart1"/>
    <dgm:cxn modelId="{E4865242-A9AE-4058-BF1D-F8E593D62EAC}" type="presOf" srcId="{0BB1F716-56FF-446A-8690-97B7E1D4683B}" destId="{C8477A23-334D-4CE4-B541-9419A9E548C7}" srcOrd="0" destOrd="0" presId="urn:microsoft.com/office/officeart/2005/8/layout/orgChart1"/>
    <dgm:cxn modelId="{86B1CF36-C8E0-4276-9912-38AE7FD88B3B}" type="presOf" srcId="{8D7BAEE7-7500-494B-A8FD-46ACE201CA55}" destId="{C250DB51-A299-4F2C-8F3B-CC64BE989373}" srcOrd="0" destOrd="0" presId="urn:microsoft.com/office/officeart/2005/8/layout/orgChart1"/>
    <dgm:cxn modelId="{FB82F534-F052-43CF-B698-7F33A32CDBB6}" srcId="{32EA12D4-516F-4B3B-964E-0C2E2FD4678C}" destId="{0BB1F716-56FF-446A-8690-97B7E1D4683B}" srcOrd="2" destOrd="0" parTransId="{B8CC30D3-0426-48AC-87C8-EADEACF5BCE4}" sibTransId="{0F24CCDC-3F88-47EF-9544-8452D7329CD7}"/>
    <dgm:cxn modelId="{ABC65264-8944-4D9C-A64E-D5B54D03664B}" type="presOf" srcId="{562496C5-BF5C-451A-BD23-31448041C725}" destId="{F09D1C99-E2E0-45FD-81A1-E5B52AD7E340}" srcOrd="0" destOrd="0" presId="urn:microsoft.com/office/officeart/2005/8/layout/orgChart1"/>
    <dgm:cxn modelId="{E7546B20-B889-4CD9-8460-71F12F661EC5}" type="presOf" srcId="{71BA8B63-1616-4641-A6CE-D80323FA0245}" destId="{3C70B483-CCE1-462E-ADC3-7EA1129F59AB}" srcOrd="0" destOrd="0" presId="urn:microsoft.com/office/officeart/2005/8/layout/orgChart1"/>
    <dgm:cxn modelId="{08A807EF-C559-4002-982A-4F9D85A6A50F}" type="presOf" srcId="{562496C5-BF5C-451A-BD23-31448041C725}" destId="{F37A376C-9F22-4706-8CDE-05015DD49C3A}" srcOrd="1" destOrd="0" presId="urn:microsoft.com/office/officeart/2005/8/layout/orgChart1"/>
    <dgm:cxn modelId="{85CA8AFF-EB50-44D9-BB19-6FD8F0782123}" type="presOf" srcId="{1528FFDC-5061-4956-A4C3-F1283957E293}" destId="{066FE0CF-282C-4850-82CF-C4048CEC7B94}" srcOrd="0" destOrd="0" presId="urn:microsoft.com/office/officeart/2005/8/layout/orgChart1"/>
    <dgm:cxn modelId="{3C9FA563-9697-440B-AC09-ED1027118C3F}" type="presOf" srcId="{A4D2AB91-01BD-42CC-BB45-F475EA14E9DF}" destId="{1528B1EB-0C1E-407F-B846-DF73057F2557}" srcOrd="1" destOrd="0" presId="urn:microsoft.com/office/officeart/2005/8/layout/orgChart1"/>
    <dgm:cxn modelId="{CD5CDD42-8B10-4DAD-AA29-62E3769E4169}" srcId="{04181826-9C06-4A3D-9054-F6AA0A76E421}" destId="{36DA0296-90A6-4B48-92D0-6845A1CCBAFE}" srcOrd="2" destOrd="0" parTransId="{EF28272E-886E-430A-B4E9-97F1D7BB5484}" sibTransId="{C9B51AF9-1337-45FF-BF72-CA240FF097A3}"/>
    <dgm:cxn modelId="{66467A94-5EF6-450D-9DC8-F95306FD84F9}" type="presOf" srcId="{71BA8B63-1616-4641-A6CE-D80323FA0245}" destId="{958D38F3-F29A-4227-AFC9-F39298B9C621}" srcOrd="1" destOrd="0" presId="urn:microsoft.com/office/officeart/2005/8/layout/orgChart1"/>
    <dgm:cxn modelId="{BFE6C50E-55C7-4CB4-9C39-3D13004E1C21}" type="presOf" srcId="{E530B036-BD8A-46E1-B348-8FBAF55AD0AD}" destId="{BC2774BF-5F15-48C5-B97F-C01734A58C1F}" srcOrd="1" destOrd="0" presId="urn:microsoft.com/office/officeart/2005/8/layout/orgChart1"/>
    <dgm:cxn modelId="{0A090E9C-7499-4332-8916-45B0EB45AC61}" srcId="{04181826-9C06-4A3D-9054-F6AA0A76E421}" destId="{0E268F8F-0A57-48A0-B39A-FAD0D9309D6D}" srcOrd="5" destOrd="0" parTransId="{9F414607-A4A3-4FC7-AA47-C6BBF9C72985}" sibTransId="{C21CF9C0-D0FA-44C8-A437-3C720053AC93}"/>
    <dgm:cxn modelId="{66EF97F8-E7C9-4A80-A4C3-5CBE2BCAE86E}" type="presOf" srcId="{B9EEB915-D704-4CF2-A944-A0F9C96AA2FD}" destId="{4515A99F-3954-46A8-B773-33D1322AEDB8}" srcOrd="0" destOrd="0" presId="urn:microsoft.com/office/officeart/2005/8/layout/orgChart1"/>
    <dgm:cxn modelId="{3352171C-75B3-46B5-983F-035D07D1AA6F}" type="presOf" srcId="{89896C20-5BBE-412C-B9B2-016788BC48DF}" destId="{C1E0712E-10E7-4C29-8491-842212E2A043}" srcOrd="1" destOrd="0" presId="urn:microsoft.com/office/officeart/2005/8/layout/orgChart1"/>
    <dgm:cxn modelId="{3D4EF3BC-B1D0-4E70-8922-CC5009F58090}" type="presOf" srcId="{0E268F8F-0A57-48A0-B39A-FAD0D9309D6D}" destId="{921A4154-85B3-4442-A318-294808F54A5D}" srcOrd="0" destOrd="0" presId="urn:microsoft.com/office/officeart/2005/8/layout/orgChart1"/>
    <dgm:cxn modelId="{7A28965D-12C3-4D09-BED3-0A325652616D}" srcId="{50F041A0-A7BF-46D2-99D8-5E1D1FB8765E}" destId="{A4D2AB91-01BD-42CC-BB45-F475EA14E9DF}" srcOrd="5" destOrd="0" parTransId="{AB073CB9-05F2-49C5-886A-AD5C45BFBEF5}" sibTransId="{59B74A1B-3CC6-471D-A11B-FBD4F8F5B1E7}"/>
    <dgm:cxn modelId="{DC5B5D80-7F91-43BF-99A1-89D0A2B7F37E}" srcId="{25C39857-E023-400B-B556-7C1810148BAC}" destId="{04181826-9C06-4A3D-9054-F6AA0A76E421}" srcOrd="2" destOrd="0" parTransId="{300A655B-A1DB-4312-B874-27009E515CD1}" sibTransId="{6F49ECCF-BE29-458B-95B6-2EA091577792}"/>
    <dgm:cxn modelId="{E1C19337-4A72-4A26-9FAB-B596A030B2A1}" srcId="{C2BA05F3-0797-48C0-8EC6-F6F33DD85241}" destId="{F5D14EA1-BF47-461C-97EE-D4A8D421314E}" srcOrd="3" destOrd="0" parTransId="{0E4812F9-00A7-41FB-AB21-37D89A34151B}" sibTransId="{9BB180DA-0CC7-44E1-8693-BBDCE237D784}"/>
    <dgm:cxn modelId="{7DA35181-BF4A-48FD-8578-8A87FDF6FA5F}" type="presOf" srcId="{D23FA716-C51D-48B8-92F8-66084E52FAC8}" destId="{183F7DB5-3D96-46DB-87D6-FCCDCFDDB190}" srcOrd="0" destOrd="0" presId="urn:microsoft.com/office/officeart/2005/8/layout/orgChart1"/>
    <dgm:cxn modelId="{00C3FEDC-7484-4D63-8FB9-881546E414F4}" srcId="{25C39857-E023-400B-B556-7C1810148BAC}" destId="{32EA12D4-516F-4B3B-964E-0C2E2FD4678C}" srcOrd="1" destOrd="0" parTransId="{07D1DE4E-6351-4BDC-862E-CDC99037EA5C}" sibTransId="{0DFF2FB8-3F20-4544-BB2B-510EDAC5E987}"/>
    <dgm:cxn modelId="{C553058D-BA9F-45A4-A5F5-FA4734BD79CE}" type="presOf" srcId="{C0E34069-1E76-48A5-947A-80C973046C5A}" destId="{1D1CDEFB-2D20-4A58-B2AE-CC693DB9A754}" srcOrd="0" destOrd="0" presId="urn:microsoft.com/office/officeart/2005/8/layout/orgChart1"/>
    <dgm:cxn modelId="{66F29F0A-CC81-44EB-9353-9A10E112244A}" type="presOf" srcId="{95E29E09-7CAF-4F21-8993-FD7721CDF4D2}" destId="{5641C48B-10E4-4381-A8F5-6329E1C218BA}" srcOrd="0" destOrd="0" presId="urn:microsoft.com/office/officeart/2005/8/layout/orgChart1"/>
    <dgm:cxn modelId="{E7E385BF-71BD-4323-BF21-EB99B14E9F72}" type="presOf" srcId="{67D5D312-0ED8-4F41-BFDB-40644802CBB5}" destId="{13FA8BC8-3F95-4305-A5D7-D2954083F252}" srcOrd="0" destOrd="0" presId="urn:microsoft.com/office/officeart/2005/8/layout/orgChart1"/>
    <dgm:cxn modelId="{E7F49C27-E78D-4F8C-B736-0DF3D36071D8}" type="presOf" srcId="{F5D14EA1-BF47-461C-97EE-D4A8D421314E}" destId="{3B922BB0-10F5-4D56-B710-92692147DEA1}" srcOrd="0" destOrd="0" presId="urn:microsoft.com/office/officeart/2005/8/layout/orgChart1"/>
    <dgm:cxn modelId="{449EA9CD-05F3-4E32-9823-C27FE185F595}" srcId="{50F041A0-A7BF-46D2-99D8-5E1D1FB8765E}" destId="{5C107724-CA06-466F-8FFD-981C3A003291}" srcOrd="2" destOrd="0" parTransId="{8814F4EA-010C-43D0-8E16-194F65FFC5C0}" sibTransId="{8AC66FA0-3E99-4E30-A833-9912154E4033}"/>
    <dgm:cxn modelId="{A6B101EF-ED95-454A-A033-3C1E4381D8B2}" type="presOf" srcId="{4D0E751B-E211-4B1E-9F52-736DE4E313E6}" destId="{4C67A3DD-6028-4D70-BB44-F2845D3CE758}" srcOrd="1" destOrd="0" presId="urn:microsoft.com/office/officeart/2005/8/layout/orgChart1"/>
    <dgm:cxn modelId="{2C10AF59-354B-48CF-A6D0-D12AEE08F65F}" type="presOf" srcId="{FE98816F-A57B-4958-B1AA-7AF0B679C19D}" destId="{A125369E-1EE5-4402-8431-E0479DA21578}" srcOrd="0" destOrd="0" presId="urn:microsoft.com/office/officeart/2005/8/layout/orgChart1"/>
    <dgm:cxn modelId="{AEC401B3-58C4-486A-9837-FD515897967C}" type="presOf" srcId="{20CAFA19-E64D-4DAC-AA74-FBE0B3F80D9C}" destId="{717EF90A-A526-48CA-BC33-97A66BE6E8F9}" srcOrd="0" destOrd="0" presId="urn:microsoft.com/office/officeart/2005/8/layout/orgChart1"/>
    <dgm:cxn modelId="{0DA3F46A-3AFB-4F8D-856D-81F419B086E0}" srcId="{04181826-9C06-4A3D-9054-F6AA0A76E421}" destId="{1D574D0F-1641-43F4-8461-4B4D05987960}" srcOrd="0" destOrd="0" parTransId="{1528FFDC-5061-4956-A4C3-F1283957E293}" sibTransId="{27C1DD2B-8BC7-449F-AFB1-A89D3DC05EBD}"/>
    <dgm:cxn modelId="{C45828B8-373A-436D-A918-56A28AA74BFE}" type="presOf" srcId="{FBA2423D-FDAC-4961-A01B-7008AC5FDCB8}" destId="{7C8680CD-082A-4FD4-9D09-BA7F75D50F15}" srcOrd="0" destOrd="0" presId="urn:microsoft.com/office/officeart/2005/8/layout/orgChart1"/>
    <dgm:cxn modelId="{7B3C988E-F9FD-4C8C-AAC1-4F614096E9A2}" type="presOf" srcId="{A6B32755-AFF8-40FD-84E4-6D8FE0BCB158}" destId="{6229BAF0-19D9-4231-884D-E085B6D9F904}" srcOrd="0" destOrd="0" presId="urn:microsoft.com/office/officeart/2005/8/layout/orgChart1"/>
    <dgm:cxn modelId="{3AF89986-BBF0-4F1C-88A5-AFF073DE39F0}" srcId="{C2BA05F3-0797-48C0-8EC6-F6F33DD85241}" destId="{89896C20-5BBE-412C-B9B2-016788BC48DF}" srcOrd="2" destOrd="0" parTransId="{8385502A-AE20-44A1-BC33-199B220F7D3F}" sibTransId="{CDDEE421-C7A2-4451-8175-6BF2ACE360B2}"/>
    <dgm:cxn modelId="{E4AD1129-87C5-435F-A03F-267FBCBE1FA9}" type="presOf" srcId="{C2BA05F3-0797-48C0-8EC6-F6F33DD85241}" destId="{F619AE83-144C-4B4D-BE4D-1985B08F4672}" srcOrd="1" destOrd="0" presId="urn:microsoft.com/office/officeart/2005/8/layout/orgChart1"/>
    <dgm:cxn modelId="{8930D175-65CE-439B-899F-9FC313B21DF3}" type="presOf" srcId="{75E9D096-AF2A-4ED6-80BB-90B2D042C2AE}" destId="{22725C21-AC35-43CC-9995-F42AC231EF79}" srcOrd="0" destOrd="0" presId="urn:microsoft.com/office/officeart/2005/8/layout/orgChart1"/>
    <dgm:cxn modelId="{223A2ADA-14DD-4D5A-8584-D42827A457E1}" type="presOf" srcId="{4BE12E3C-2EB0-4115-A6A0-DC27E042138D}" destId="{381FB572-A366-4DE4-A209-9B2B5FC1720E}" srcOrd="0" destOrd="0" presId="urn:microsoft.com/office/officeart/2005/8/layout/orgChart1"/>
    <dgm:cxn modelId="{31A77619-1EEC-4039-94D0-D3BBB35E68C3}" type="presOf" srcId="{FE508EAB-9F07-4A72-83A6-D5489E80BAB2}" destId="{D4676E11-4CDD-424C-9283-4D6D15FAEC08}" srcOrd="0" destOrd="0" presId="urn:microsoft.com/office/officeart/2005/8/layout/orgChart1"/>
    <dgm:cxn modelId="{FCBF256A-F88E-4DB9-B872-EB7BA1AE3148}" type="presOf" srcId="{D23FA716-C51D-48B8-92F8-66084E52FAC8}" destId="{77140578-BC0E-45EA-8072-BF958B4E03D4}" srcOrd="1" destOrd="0" presId="urn:microsoft.com/office/officeart/2005/8/layout/orgChart1"/>
    <dgm:cxn modelId="{1C347AA9-A1B5-4390-9EAF-836577A7C9C8}" type="presOf" srcId="{B8CC30D3-0426-48AC-87C8-EADEACF5BCE4}" destId="{276DB930-99A1-4B22-9FDB-9DA1472B8F37}" srcOrd="0" destOrd="0" presId="urn:microsoft.com/office/officeart/2005/8/layout/orgChart1"/>
    <dgm:cxn modelId="{50EB99C9-0872-45DF-AF97-DA5B0D0F4A1C}" type="presOf" srcId="{0E4812F9-00A7-41FB-AB21-37D89A34151B}" destId="{D047E512-BE68-4A12-9DF1-94C1C18AAE9F}" srcOrd="0" destOrd="0" presId="urn:microsoft.com/office/officeart/2005/8/layout/orgChart1"/>
    <dgm:cxn modelId="{F0B3E4FA-D93E-4DC2-9989-250F29EF6DB1}" type="presOf" srcId="{4D0E751B-E211-4B1E-9F52-736DE4E313E6}" destId="{D088C512-7295-421F-9CA8-666E44A4FF30}" srcOrd="0" destOrd="0" presId="urn:microsoft.com/office/officeart/2005/8/layout/orgChart1"/>
    <dgm:cxn modelId="{2B2861EA-CA96-412A-AAF9-B94266C1D3D6}" srcId="{95E29E09-7CAF-4F21-8993-FD7721CDF4D2}" destId="{25C39857-E023-400B-B556-7C1810148BAC}" srcOrd="2" destOrd="0" parTransId="{4BE12E3C-2EB0-4115-A6A0-DC27E042138D}" sibTransId="{ED8B4A21-59B0-4B2B-A1B8-D3AD05AC0413}"/>
    <dgm:cxn modelId="{F6DEB279-4420-41FB-A315-CB2DC12EE18F}" type="presOf" srcId="{1D574D0F-1641-43F4-8461-4B4D05987960}" destId="{2B4AB600-99D9-4D91-B966-950E60E69AC3}" srcOrd="0" destOrd="0" presId="urn:microsoft.com/office/officeart/2005/8/layout/orgChart1"/>
    <dgm:cxn modelId="{FD0876BE-03C6-4FAC-B8EA-49EB0010AB9E}" type="presOf" srcId="{50F041A0-A7BF-46D2-99D8-5E1D1FB8765E}" destId="{BE0BD1B1-A6BD-48C7-9F04-D654929FA2F2}" srcOrd="1" destOrd="0" presId="urn:microsoft.com/office/officeart/2005/8/layout/orgChart1"/>
    <dgm:cxn modelId="{46B7B6B5-B5BD-4208-9721-73CBBB1E47A6}" type="presOf" srcId="{0BB1F716-56FF-446A-8690-97B7E1D4683B}" destId="{5F3AFD05-385D-42B8-9456-7A507E5FC2A8}" srcOrd="1" destOrd="0" presId="urn:microsoft.com/office/officeart/2005/8/layout/orgChart1"/>
    <dgm:cxn modelId="{B02946E3-A1BA-4462-A828-8ABE7C458460}" type="presOf" srcId="{5C107724-CA06-466F-8FFD-981C3A003291}" destId="{1F95C8F7-0084-4035-A0E1-56AC58B0C651}" srcOrd="0" destOrd="0" presId="urn:microsoft.com/office/officeart/2005/8/layout/orgChart1"/>
    <dgm:cxn modelId="{DDC87B2A-0EC5-4D4C-86F3-DF14B3B9B7B2}" srcId="{50F041A0-A7BF-46D2-99D8-5E1D1FB8765E}" destId="{4D0E751B-E211-4B1E-9F52-736DE4E313E6}" srcOrd="4" destOrd="0" parTransId="{FE98816F-A57B-4958-B1AA-7AF0B679C19D}" sibTransId="{13553D96-FD6F-4892-920A-56DDA799E1B0}"/>
    <dgm:cxn modelId="{E407976C-9D01-4364-948C-2244458C6F28}" type="presOf" srcId="{BDB7F6DA-628D-4FB2-816F-027743427BD5}" destId="{B20E9F89-92E6-46B1-A13D-DE80F85C1603}" srcOrd="0" destOrd="0" presId="urn:microsoft.com/office/officeart/2005/8/layout/orgChart1"/>
    <dgm:cxn modelId="{B84949C4-B983-467F-9C92-E525E3BA6435}" type="presOf" srcId="{E530B036-BD8A-46E1-B348-8FBAF55AD0AD}" destId="{D18F8A53-810B-49E9-B561-D19754A73F10}" srcOrd="0" destOrd="0" presId="urn:microsoft.com/office/officeart/2005/8/layout/orgChart1"/>
    <dgm:cxn modelId="{76CD0997-E205-45A0-9536-C6EC18A355D9}" type="presOf" srcId="{8814F4EA-010C-43D0-8E16-194F65FFC5C0}" destId="{62C49D79-0D1D-4186-A108-954A6B2EF6A9}" srcOrd="0" destOrd="0" presId="urn:microsoft.com/office/officeart/2005/8/layout/orgChart1"/>
    <dgm:cxn modelId="{82609A3A-2191-41A4-8203-CB033542D52E}" type="presOf" srcId="{8385502A-AE20-44A1-BC33-199B220F7D3F}" destId="{5C268EAE-CAFB-4D1F-A7CE-34AA19A8F4C1}" srcOrd="0" destOrd="0" presId="urn:microsoft.com/office/officeart/2005/8/layout/orgChart1"/>
    <dgm:cxn modelId="{51363444-89FE-45EF-A1DE-FE802AD57197}" type="presOf" srcId="{24B94E13-92BF-4C23-8495-95252A2E1993}" destId="{9AA480F6-202E-476B-97AD-FD753B13896B}" srcOrd="1" destOrd="0" presId="urn:microsoft.com/office/officeart/2005/8/layout/orgChart1"/>
    <dgm:cxn modelId="{96186C2C-F181-481E-9B11-8AC8FB48B942}" type="presOf" srcId="{9F414607-A4A3-4FC7-AA47-C6BBF9C72985}" destId="{89AE9568-A91B-4A2D-BB3F-8E619AA486FB}" srcOrd="0" destOrd="0" presId="urn:microsoft.com/office/officeart/2005/8/layout/orgChart1"/>
    <dgm:cxn modelId="{80BC382D-9CE3-4F6B-8638-B9B8A6527228}" type="presOf" srcId="{1D574D0F-1641-43F4-8461-4B4D05987960}" destId="{04D2FBDF-59E5-411E-B3F8-5D727B3091B1}" srcOrd="1" destOrd="0" presId="urn:microsoft.com/office/officeart/2005/8/layout/orgChart1"/>
    <dgm:cxn modelId="{F3759F50-692A-43FA-A371-6A146110935C}" type="presOf" srcId="{AB8F69CE-589B-44A5-8F12-FAB4B2F3880E}" destId="{86B4928D-B104-42E7-BBF7-05B17FE80F4C}" srcOrd="0" destOrd="0" presId="urn:microsoft.com/office/officeart/2005/8/layout/orgChart1"/>
    <dgm:cxn modelId="{7E60C13D-952F-406D-9365-C9AD26115100}" type="presOf" srcId="{EA1EB983-D4F1-465F-BDF8-B4781DD5F0B4}" destId="{4CE2CC89-F30C-45E9-AC69-33E77A9A6A56}" srcOrd="1" destOrd="0" presId="urn:microsoft.com/office/officeart/2005/8/layout/orgChart1"/>
    <dgm:cxn modelId="{25684C8F-C283-422F-B39C-47E7AD96213B}" type="presOf" srcId="{7D04FCBC-EC08-44A6-A16B-E9CA68CF7B7A}" destId="{C45451E5-8920-46FE-9759-F2E5E5924648}" srcOrd="0" destOrd="0" presId="urn:microsoft.com/office/officeart/2005/8/layout/orgChart1"/>
    <dgm:cxn modelId="{99A30E29-D637-4A45-97CA-F75B9DA5FF0C}" type="presOf" srcId="{804B802C-2003-4CFA-A55B-64892BE71CD4}" destId="{023DC733-5CF0-44FF-BD05-E06C0C889644}" srcOrd="1" destOrd="0" presId="urn:microsoft.com/office/officeart/2005/8/layout/orgChart1"/>
    <dgm:cxn modelId="{37A45EAB-3913-47A0-B6A8-C3AE33C64837}" srcId="{32EA12D4-516F-4B3B-964E-0C2E2FD4678C}" destId="{D8330C02-2AF7-4889-89CD-EB3FB2E125A0}" srcOrd="1" destOrd="0" parTransId="{6DD65034-FDCF-4C50-ACB4-D7016EF30063}" sibTransId="{B08D8A09-2179-447A-99FC-C9B87E3F262E}"/>
    <dgm:cxn modelId="{3AA21251-E8D1-430E-8369-749D58AEF1F3}" srcId="{32EA12D4-516F-4B3B-964E-0C2E2FD4678C}" destId="{C184D63B-C4F4-452E-A7A2-1A6EA4D8805D}" srcOrd="3" destOrd="0" parTransId="{7D04FCBC-EC08-44A6-A16B-E9CA68CF7B7A}" sibTransId="{F83629DB-F458-431C-8103-39C240A48AF3}"/>
    <dgm:cxn modelId="{4023F73C-5E65-4A67-866F-9A4661FA6459}" srcId="{25C39857-E023-400B-B556-7C1810148BAC}" destId="{50F041A0-A7BF-46D2-99D8-5E1D1FB8765E}" srcOrd="0" destOrd="0" parTransId="{AB8F69CE-589B-44A5-8F12-FAB4B2F3880E}" sibTransId="{87F57DCF-B338-40FE-BA31-4E1DD44C0B43}"/>
    <dgm:cxn modelId="{904437DD-B258-402B-B53E-BA7F8EEC9DFA}" type="presOf" srcId="{04181826-9C06-4A3D-9054-F6AA0A76E421}" destId="{9748B16E-80DE-43C8-8259-F54E783F3EED}" srcOrd="1" destOrd="0" presId="urn:microsoft.com/office/officeart/2005/8/layout/orgChart1"/>
    <dgm:cxn modelId="{9431D302-2B4A-4001-9CD9-D9A603B78FEB}" srcId="{FBA2423D-FDAC-4961-A01B-7008AC5FDCB8}" destId="{95E29E09-7CAF-4F21-8993-FD7721CDF4D2}" srcOrd="0" destOrd="0" parTransId="{B3F2B562-AECD-4C3B-9A40-DE89B8BDBA8F}" sibTransId="{2D4101B9-CC6C-4741-9EEB-E75E5E5B1A11}"/>
    <dgm:cxn modelId="{4DA984E8-9ECF-41E9-8F40-C672A3FFE4D0}" type="presOf" srcId="{D8330C02-2AF7-4889-89CD-EB3FB2E125A0}" destId="{117D2290-FE6A-43EA-8675-4F3B1C520AA0}" srcOrd="0" destOrd="0" presId="urn:microsoft.com/office/officeart/2005/8/layout/orgChart1"/>
    <dgm:cxn modelId="{9F374AA9-A5C2-459B-88AB-EF45C487FEB8}" type="presOf" srcId="{C44194E9-194F-4341-980E-6B5302A3A2B4}" destId="{9D342C93-AC7F-426A-9449-E04389E09F4D}" srcOrd="0" destOrd="0" presId="urn:microsoft.com/office/officeart/2005/8/layout/orgChart1"/>
    <dgm:cxn modelId="{142F6932-574E-4D4B-B33D-9260608C8857}" type="presOf" srcId="{804B802C-2003-4CFA-A55B-64892BE71CD4}" destId="{0E720744-E079-44FE-8127-C241121B2FED}" srcOrd="0" destOrd="0" presId="urn:microsoft.com/office/officeart/2005/8/layout/orgChart1"/>
    <dgm:cxn modelId="{B8905282-6AAB-4D9D-B588-1D18D208930C}" type="presOf" srcId="{AB073CB9-05F2-49C5-886A-AD5C45BFBEF5}" destId="{CCAEC914-526A-4D85-B9D1-BA6390689E53}" srcOrd="0" destOrd="0" presId="urn:microsoft.com/office/officeart/2005/8/layout/orgChart1"/>
    <dgm:cxn modelId="{199B399D-EB77-44E0-A2F4-8172D66AE69D}" type="presOf" srcId="{5BE02038-1080-4B62-874C-4EBF363A64BA}" destId="{0358A42F-A339-4A1C-80A8-F33193B76620}" srcOrd="0" destOrd="0" presId="urn:microsoft.com/office/officeart/2005/8/layout/orgChart1"/>
    <dgm:cxn modelId="{E55A23BE-F0D7-426F-B3B8-51CDF94A9E61}" srcId="{50F041A0-A7BF-46D2-99D8-5E1D1FB8765E}" destId="{71BA8B63-1616-4641-A6CE-D80323FA0245}" srcOrd="0" destOrd="0" parTransId="{1B7B4EFA-49A3-433A-884D-5FA1F4796689}" sibTransId="{442320C7-1FFF-4936-A9B8-AB1E99230AF5}"/>
    <dgm:cxn modelId="{D1162682-C834-40F3-9EB8-C36D63699780}" type="presOf" srcId="{25C39857-E023-400B-B556-7C1810148BAC}" destId="{17907509-D793-4051-8651-9477A1A54EB8}" srcOrd="1" destOrd="0" presId="urn:microsoft.com/office/officeart/2005/8/layout/orgChart1"/>
    <dgm:cxn modelId="{0146F64E-6438-4155-9293-D7B1D007B4C8}" type="presOf" srcId="{36DA0296-90A6-4B48-92D0-6845A1CCBAFE}" destId="{7CD0F840-0074-46B8-8707-0DC848AC817E}" srcOrd="0" destOrd="0" presId="urn:microsoft.com/office/officeart/2005/8/layout/orgChart1"/>
    <dgm:cxn modelId="{1DDE2663-BC9B-4EE2-8166-C90FF4C93F6E}" type="presOf" srcId="{32EA12D4-516F-4B3B-964E-0C2E2FD4678C}" destId="{B8F8F118-E0EE-4665-ADC6-CE2017663DDC}" srcOrd="0" destOrd="0" presId="urn:microsoft.com/office/officeart/2005/8/layout/orgChart1"/>
    <dgm:cxn modelId="{8867173E-6415-4CF4-BEB4-0EE12927A6F4}" type="presOf" srcId="{24B94E13-92BF-4C23-8495-95252A2E1993}" destId="{F5D9D469-667A-4CC9-8676-B2A969F5E824}" srcOrd="0" destOrd="0" presId="urn:microsoft.com/office/officeart/2005/8/layout/orgChart1"/>
    <dgm:cxn modelId="{D16B4830-F603-41CB-A5C3-53C47082ED59}" srcId="{C2BA05F3-0797-48C0-8EC6-F6F33DD85241}" destId="{24B94E13-92BF-4C23-8495-95252A2E1993}" srcOrd="0" destOrd="0" parTransId="{FE508EAB-9F07-4A72-83A6-D5489E80BAB2}" sibTransId="{90724F84-581B-43AB-836A-EBAB6AC56076}"/>
    <dgm:cxn modelId="{A65994EC-2D20-4BD3-B931-DBDC217BEB7A}" type="presOf" srcId="{36DA0296-90A6-4B48-92D0-6845A1CCBAFE}" destId="{6BB3039C-AB42-4F06-A375-3BBD61413343}" srcOrd="1" destOrd="0" presId="urn:microsoft.com/office/officeart/2005/8/layout/orgChart1"/>
    <dgm:cxn modelId="{F52FFB05-AB60-4B69-B555-D1DB97D3BD56}" srcId="{04181826-9C06-4A3D-9054-F6AA0A76E421}" destId="{804B802C-2003-4CFA-A55B-64892BE71CD4}" srcOrd="4" destOrd="0" parTransId="{C0E34069-1E76-48A5-947A-80C973046C5A}" sibTransId="{FEB72C37-1179-4AF8-8A59-0C068102F260}"/>
    <dgm:cxn modelId="{2FC51885-8FCF-4AB9-AE4F-51174620C9CC}" srcId="{25C39857-E023-400B-B556-7C1810148BAC}" destId="{C2BA05F3-0797-48C0-8EC6-F6F33DD85241}" srcOrd="3" destOrd="0" parTransId="{A6B32755-AFF8-40FD-84E4-6D8FE0BCB158}" sibTransId="{362AFB86-423E-43C7-9A50-E318B43BD699}"/>
    <dgm:cxn modelId="{F1B064FA-6E57-4058-B761-22743A71C7C7}" srcId="{32EA12D4-516F-4B3B-964E-0C2E2FD4678C}" destId="{5BE02038-1080-4B62-874C-4EBF363A64BA}" srcOrd="0" destOrd="0" parTransId="{AA4B32C0-375A-4AB1-B75C-8F7157A3B7A4}" sibTransId="{87CB1CA6-C093-444C-A0D8-9B8104E74B03}"/>
    <dgm:cxn modelId="{E3254FFB-7984-45B2-960F-A1FED5230AD7}" type="presOf" srcId="{AA4B32C0-375A-4AB1-B75C-8F7157A3B7A4}" destId="{C989C33B-6A39-47A4-8BDB-61B3E721507D}" srcOrd="0" destOrd="0" presId="urn:microsoft.com/office/officeart/2005/8/layout/orgChart1"/>
    <dgm:cxn modelId="{FD6D1FC4-8F12-478F-B6C2-A3BC4E1224C4}" srcId="{25C39857-E023-400B-B556-7C1810148BAC}" destId="{11297B15-F155-4DAF-8186-7082FA9FF295}" srcOrd="4" destOrd="0" parTransId="{C44194E9-194F-4341-980E-6B5302A3A2B4}" sibTransId="{C09D6070-AEA5-4FC6-B952-E860047D50BF}"/>
    <dgm:cxn modelId="{6C12D14E-22C4-4D1A-B5BE-73CC1294654A}" type="presOf" srcId="{75E9D096-AF2A-4ED6-80BB-90B2D042C2AE}" destId="{EF5CC4C0-914E-4009-B612-8405065F5BE7}" srcOrd="1" destOrd="0" presId="urn:microsoft.com/office/officeart/2005/8/layout/orgChart1"/>
    <dgm:cxn modelId="{B8A11461-8993-4F41-ABA9-1127352712E8}" type="presOf" srcId="{1B7B4EFA-49A3-433A-884D-5FA1F4796689}" destId="{643FF927-31FB-47FD-BEF2-03A42FFA8125}" srcOrd="0" destOrd="0" presId="urn:microsoft.com/office/officeart/2005/8/layout/orgChart1"/>
    <dgm:cxn modelId="{41D2A5BB-3F28-4D37-AAEC-9030F13C764B}" srcId="{C2BA05F3-0797-48C0-8EC6-F6F33DD85241}" destId="{8F5D6359-0C12-4125-8A88-1A0792286ED3}" srcOrd="1" destOrd="0" parTransId="{20CAFA19-E64D-4DAC-AA74-FBE0B3F80D9C}" sibTransId="{A485F95E-6A90-4BBB-9ED9-746124AF1051}"/>
    <dgm:cxn modelId="{CEF88078-6E66-44A3-AB0F-1A5FAC54C54D}" type="presOf" srcId="{87F8D40F-1AB4-447B-B3DC-8B605A5647B9}" destId="{18B5DD69-694D-44D6-A92E-93487517A14B}" srcOrd="0" destOrd="0" presId="urn:microsoft.com/office/officeart/2005/8/layout/orgChart1"/>
    <dgm:cxn modelId="{10CC609C-137E-47F7-AC55-0772EA899795}" type="presOf" srcId="{07D1DE4E-6351-4BDC-862E-CDC99037EA5C}" destId="{573E128D-2554-4A2F-9E7A-A6D15B7F940C}" srcOrd="0" destOrd="0" presId="urn:microsoft.com/office/officeart/2005/8/layout/orgChart1"/>
    <dgm:cxn modelId="{75B8D357-30D8-4A62-A959-B6860591CC27}" srcId="{04181826-9C06-4A3D-9054-F6AA0A76E421}" destId="{D23FA716-C51D-48B8-92F8-66084E52FAC8}" srcOrd="1" destOrd="0" parTransId="{67D5D312-0ED8-4F41-BFDB-40644802CBB5}" sibTransId="{6F5095EB-2EDE-45B6-A528-393246D1CDC3}"/>
    <dgm:cxn modelId="{99D9C1EB-4F81-4781-8BAE-D1D12E6BB05A}" type="presOf" srcId="{B4F93A3D-9818-4432-9625-2E8C6E64BBEC}" destId="{43F2F213-F960-42B7-AA12-B412A28412B3}" srcOrd="0" destOrd="0" presId="urn:microsoft.com/office/officeart/2005/8/layout/orgChart1"/>
    <dgm:cxn modelId="{D0C52520-A362-477D-94B2-B87D86C95B0A}" type="presOf" srcId="{2F9EB61D-2AEF-4169-BE48-742B5D1D884C}" destId="{4A41F337-DA54-41BE-B60D-23D66304F4AF}" srcOrd="0" destOrd="0" presId="urn:microsoft.com/office/officeart/2005/8/layout/orgChart1"/>
    <dgm:cxn modelId="{4F7855BE-589A-4084-8E83-BA70675AAF6B}" type="presOf" srcId="{D8330C02-2AF7-4889-89CD-EB3FB2E125A0}" destId="{79ACBC92-EAFB-47C2-A7CB-EDD77C01A539}" srcOrd="1" destOrd="0" presId="urn:microsoft.com/office/officeart/2005/8/layout/orgChart1"/>
    <dgm:cxn modelId="{FE9251BE-962B-44E6-8944-66F367CF0F50}" type="presOf" srcId="{0E268F8F-0A57-48A0-B39A-FAD0D9309D6D}" destId="{FA408C9C-3680-4B8F-8C20-5C7AC7BE09A4}" srcOrd="1" destOrd="0" presId="urn:microsoft.com/office/officeart/2005/8/layout/orgChart1"/>
    <dgm:cxn modelId="{770F744F-3CBC-4D85-B2C4-2D71452D1D42}" type="presOf" srcId="{B9EEB915-D704-4CF2-A944-A0F9C96AA2FD}" destId="{4B10BCEC-5BE9-44D4-A12E-89C812569D63}" srcOrd="1" destOrd="0" presId="urn:microsoft.com/office/officeart/2005/8/layout/orgChart1"/>
    <dgm:cxn modelId="{A7851C93-2B9F-4295-A61F-60F23E79EB59}" type="presOf" srcId="{5C107724-CA06-466F-8FFD-981C3A003291}" destId="{22B532CA-BE5C-4F3E-8B1C-77CB2FEE4E77}" srcOrd="1" destOrd="0" presId="urn:microsoft.com/office/officeart/2005/8/layout/orgChart1"/>
    <dgm:cxn modelId="{19ED04C0-A3D1-408B-8D08-A672F7B18632}" type="presOf" srcId="{8F5D6359-0C12-4125-8A88-1A0792286ED3}" destId="{9759A0D5-A280-419F-8898-793661C4FDA5}" srcOrd="0" destOrd="0" presId="urn:microsoft.com/office/officeart/2005/8/layout/orgChart1"/>
    <dgm:cxn modelId="{CBBEDD05-36AC-4709-8B27-9258F1307EAA}" type="presOf" srcId="{95E29E09-7CAF-4F21-8993-FD7721CDF4D2}" destId="{FB31FACA-6DCE-4AA3-8195-8BCD181A4D0C}" srcOrd="1" destOrd="0" presId="urn:microsoft.com/office/officeart/2005/8/layout/orgChart1"/>
    <dgm:cxn modelId="{3AFCB89C-7136-4776-BF70-455821398862}" type="presOf" srcId="{A4D2AB91-01BD-42CC-BB45-F475EA14E9DF}" destId="{B58559E1-F834-40E9-849F-A72487A93A84}" srcOrd="0" destOrd="0" presId="urn:microsoft.com/office/officeart/2005/8/layout/orgChart1"/>
    <dgm:cxn modelId="{908C5EB1-4CCB-49F0-B8CE-BEA91C9907AE}" srcId="{95E29E09-7CAF-4F21-8993-FD7721CDF4D2}" destId="{E530B036-BD8A-46E1-B348-8FBAF55AD0AD}" srcOrd="0" destOrd="0" parTransId="{87F8D40F-1AB4-447B-B3DC-8B605A5647B9}" sibTransId="{AD63C867-1EC5-42FD-B6BB-3A1821D6C193}"/>
    <dgm:cxn modelId="{89B7B768-9026-4960-88C5-D50A405939E8}" srcId="{50F041A0-A7BF-46D2-99D8-5E1D1FB8765E}" destId="{562496C5-BF5C-451A-BD23-31448041C725}" srcOrd="1" destOrd="0" parTransId="{2F9EB61D-2AEF-4169-BE48-742B5D1D884C}" sibTransId="{6CDA3809-5FFE-49E2-B663-934E3B248856}"/>
    <dgm:cxn modelId="{2016C5D8-14C6-40A8-B51E-5D2AD0091653}" type="presOf" srcId="{11297B15-F155-4DAF-8186-7082FA9FF295}" destId="{81E0B107-5382-4A6B-8F8C-2769027A4BD1}" srcOrd="1" destOrd="0" presId="urn:microsoft.com/office/officeart/2005/8/layout/orgChart1"/>
    <dgm:cxn modelId="{B6CB0370-8C2E-48AD-A170-C69FDD5CF33F}" type="presOf" srcId="{6DD65034-FDCF-4C50-ACB4-D7016EF30063}" destId="{9987BDE4-A427-4BAB-84A5-7175F082FD57}" srcOrd="0" destOrd="0" presId="urn:microsoft.com/office/officeart/2005/8/layout/orgChart1"/>
    <dgm:cxn modelId="{F082D996-7936-4F23-BF64-1EFCFCCA7121}" type="presOf" srcId="{50F041A0-A7BF-46D2-99D8-5E1D1FB8765E}" destId="{995298C0-2642-4A69-BD76-02D6DB0E415E}" srcOrd="0" destOrd="0" presId="urn:microsoft.com/office/officeart/2005/8/layout/orgChart1"/>
    <dgm:cxn modelId="{F470DAFE-6FCF-4618-85B5-73339E6600A6}" type="presOf" srcId="{89896C20-5BBE-412C-B9B2-016788BC48DF}" destId="{16D16078-F0BE-4E2E-BF9F-589294F5B005}" srcOrd="0" destOrd="0" presId="urn:microsoft.com/office/officeart/2005/8/layout/orgChart1"/>
    <dgm:cxn modelId="{D254BD8A-097F-4447-9574-B05229B36AF7}" type="presOf" srcId="{F5D14EA1-BF47-461C-97EE-D4A8D421314E}" destId="{7616E0A8-069F-44F3-89A2-045D866F8D3F}" srcOrd="1" destOrd="0" presId="urn:microsoft.com/office/officeart/2005/8/layout/orgChart1"/>
    <dgm:cxn modelId="{3308C54A-3D44-470A-8AAD-BDF585C75D7C}" srcId="{95E29E09-7CAF-4F21-8993-FD7721CDF4D2}" destId="{B9EEB915-D704-4CF2-A944-A0F9C96AA2FD}" srcOrd="1" destOrd="0" parTransId="{8D7BAEE7-7500-494B-A8FD-46ACE201CA55}" sibTransId="{D811806C-EA5F-44C3-8060-84330726622E}"/>
    <dgm:cxn modelId="{936506BE-5B56-4EA1-AD93-FE694D88F512}" type="presOf" srcId="{8F5D6359-0C12-4125-8A88-1A0792286ED3}" destId="{52366170-31A8-44AF-97AF-702D023C96E7}" srcOrd="1" destOrd="0" presId="urn:microsoft.com/office/officeart/2005/8/layout/orgChart1"/>
    <dgm:cxn modelId="{E4636594-9086-4F6B-9D96-FA233A4EB31C}" srcId="{50F041A0-A7BF-46D2-99D8-5E1D1FB8765E}" destId="{EA1EB983-D4F1-465F-BDF8-B4781DD5F0B4}" srcOrd="3" destOrd="0" parTransId="{B4F93A3D-9818-4432-9625-2E8C6E64BBEC}" sibTransId="{8F8E01D9-04E9-4394-8E6C-8FA2F376EC59}"/>
    <dgm:cxn modelId="{E196FDD8-E724-488B-AD94-DFBA56C47287}" type="presOf" srcId="{32EA12D4-516F-4B3B-964E-0C2E2FD4678C}" destId="{6C0DC8ED-7F39-4AEF-A51D-BB40BC2B7CB0}" srcOrd="1" destOrd="0" presId="urn:microsoft.com/office/officeart/2005/8/layout/orgChart1"/>
    <dgm:cxn modelId="{973DD82F-DD6C-4C3A-89BC-B2E3A892AB87}" type="presOf" srcId="{EF28272E-886E-430A-B4E9-97F1D7BB5484}" destId="{E70C3F42-BEF1-4A97-81BD-AB65E09B1B5F}" srcOrd="0" destOrd="0" presId="urn:microsoft.com/office/officeart/2005/8/layout/orgChart1"/>
    <dgm:cxn modelId="{7D8C64C1-1EE9-4757-8E66-6FFB27A7AA98}" type="presOf" srcId="{300A655B-A1DB-4312-B874-27009E515CD1}" destId="{F863F885-3767-4CF1-AB19-3D68AA54E3D0}" srcOrd="0" destOrd="0" presId="urn:microsoft.com/office/officeart/2005/8/layout/orgChart1"/>
    <dgm:cxn modelId="{2965A8BC-88AC-482B-BF5E-6403311ED5C0}" type="presOf" srcId="{EA1EB983-D4F1-465F-BDF8-B4781DD5F0B4}" destId="{737433A7-8DEA-436C-ACAA-12FC924FA942}" srcOrd="0" destOrd="0" presId="urn:microsoft.com/office/officeart/2005/8/layout/orgChart1"/>
    <dgm:cxn modelId="{F63B13DC-90A6-45B4-A2CD-CDE0E050406D}" type="presOf" srcId="{5BE02038-1080-4B62-874C-4EBF363A64BA}" destId="{4FEDC754-3434-4B3C-AEDF-B02AB534E42F}" srcOrd="1" destOrd="0" presId="urn:microsoft.com/office/officeart/2005/8/layout/orgChart1"/>
    <dgm:cxn modelId="{473F27CB-8FBE-455B-B2B1-D73BE809D9AD}" srcId="{04181826-9C06-4A3D-9054-F6AA0A76E421}" destId="{75E9D096-AF2A-4ED6-80BB-90B2D042C2AE}" srcOrd="3" destOrd="0" parTransId="{BDB7F6DA-628D-4FB2-816F-027743427BD5}" sibTransId="{462B2A80-F2C4-4CC4-ADB4-A57E3C564CA4}"/>
    <dgm:cxn modelId="{FF71AC86-6668-493B-8BEA-F7751A724F17}" type="presOf" srcId="{11297B15-F155-4DAF-8186-7082FA9FF295}" destId="{05B304FB-4FF7-4088-B066-A6F92F5C1D92}" srcOrd="0" destOrd="0" presId="urn:microsoft.com/office/officeart/2005/8/layout/orgChart1"/>
    <dgm:cxn modelId="{0A32307C-A5E9-4B2D-95E0-54E91917E14D}" type="presOf" srcId="{04181826-9C06-4A3D-9054-F6AA0A76E421}" destId="{59F7D419-CB9D-42E1-9A30-279134F9C92E}" srcOrd="0" destOrd="0" presId="urn:microsoft.com/office/officeart/2005/8/layout/orgChart1"/>
    <dgm:cxn modelId="{1031DFC4-0A28-420F-9888-5F61A3BE6988}" type="presOf" srcId="{25C39857-E023-400B-B556-7C1810148BAC}" destId="{FD45D56D-A0A0-418A-99B8-33B6155D0457}" srcOrd="0" destOrd="0" presId="urn:microsoft.com/office/officeart/2005/8/layout/orgChart1"/>
    <dgm:cxn modelId="{E96D27C3-632B-4392-8889-7DE009017E68}" type="presOf" srcId="{C184D63B-C4F4-452E-A7A2-1A6EA4D8805D}" destId="{15DD4AAC-140D-4FE0-8206-10620D735ECC}" srcOrd="1" destOrd="0" presId="urn:microsoft.com/office/officeart/2005/8/layout/orgChart1"/>
    <dgm:cxn modelId="{90DF34AE-60F7-44CB-B483-10A5775E55CA}" type="presOf" srcId="{C184D63B-C4F4-452E-A7A2-1A6EA4D8805D}" destId="{BED13663-65FB-4E54-8520-C7F7D588D66B}" srcOrd="0" destOrd="0" presId="urn:microsoft.com/office/officeart/2005/8/layout/orgChart1"/>
    <dgm:cxn modelId="{00B03C0C-BDFB-45F9-86EA-5EC824A20F83}" type="presParOf" srcId="{7C8680CD-082A-4FD4-9D09-BA7F75D50F15}" destId="{C998291A-5C93-4FA5-8475-6F40EE1FFBBB}" srcOrd="0" destOrd="0" presId="urn:microsoft.com/office/officeart/2005/8/layout/orgChart1"/>
    <dgm:cxn modelId="{A93B9115-2166-4C68-805F-735D2A2597F8}" type="presParOf" srcId="{C998291A-5C93-4FA5-8475-6F40EE1FFBBB}" destId="{D3CBECBA-E902-46E9-A105-7F10A2DC5F67}" srcOrd="0" destOrd="0" presId="urn:microsoft.com/office/officeart/2005/8/layout/orgChart1"/>
    <dgm:cxn modelId="{20A19067-5D63-43FC-95E9-0B32B347E073}" type="presParOf" srcId="{D3CBECBA-E902-46E9-A105-7F10A2DC5F67}" destId="{5641C48B-10E4-4381-A8F5-6329E1C218BA}" srcOrd="0" destOrd="0" presId="urn:microsoft.com/office/officeart/2005/8/layout/orgChart1"/>
    <dgm:cxn modelId="{A8ADCA48-A755-4776-AC31-21012975B536}" type="presParOf" srcId="{D3CBECBA-E902-46E9-A105-7F10A2DC5F67}" destId="{FB31FACA-6DCE-4AA3-8195-8BCD181A4D0C}" srcOrd="1" destOrd="0" presId="urn:microsoft.com/office/officeart/2005/8/layout/orgChart1"/>
    <dgm:cxn modelId="{B865AF34-21A0-4E2E-8EA3-4C721BEB57BE}" type="presParOf" srcId="{C998291A-5C93-4FA5-8475-6F40EE1FFBBB}" destId="{55B4E44C-7084-49F6-9167-ED04F1166F36}" srcOrd="1" destOrd="0" presId="urn:microsoft.com/office/officeart/2005/8/layout/orgChart1"/>
    <dgm:cxn modelId="{F50AB8BD-4C2C-4E8E-941F-71B1329444A7}" type="presParOf" srcId="{55B4E44C-7084-49F6-9167-ED04F1166F36}" destId="{381FB572-A366-4DE4-A209-9B2B5FC1720E}" srcOrd="0" destOrd="0" presId="urn:microsoft.com/office/officeart/2005/8/layout/orgChart1"/>
    <dgm:cxn modelId="{8A42E9C8-DA99-41DD-9F71-E4480844DC38}" type="presParOf" srcId="{55B4E44C-7084-49F6-9167-ED04F1166F36}" destId="{A3CC95BC-EB0F-45E2-97BA-5F299F804068}" srcOrd="1" destOrd="0" presId="urn:microsoft.com/office/officeart/2005/8/layout/orgChart1"/>
    <dgm:cxn modelId="{18F66B03-C8E2-4345-B87A-8A74B1623C34}" type="presParOf" srcId="{A3CC95BC-EB0F-45E2-97BA-5F299F804068}" destId="{5A3E6803-729A-495A-8A66-9763155DC835}" srcOrd="0" destOrd="0" presId="urn:microsoft.com/office/officeart/2005/8/layout/orgChart1"/>
    <dgm:cxn modelId="{AFBAA081-07C5-499C-A0F4-887712784BE9}" type="presParOf" srcId="{5A3E6803-729A-495A-8A66-9763155DC835}" destId="{FD45D56D-A0A0-418A-99B8-33B6155D0457}" srcOrd="0" destOrd="0" presId="urn:microsoft.com/office/officeart/2005/8/layout/orgChart1"/>
    <dgm:cxn modelId="{BA4ADBA0-B801-40FF-9B56-B881CF3B8018}" type="presParOf" srcId="{5A3E6803-729A-495A-8A66-9763155DC835}" destId="{17907509-D793-4051-8651-9477A1A54EB8}" srcOrd="1" destOrd="0" presId="urn:microsoft.com/office/officeart/2005/8/layout/orgChart1"/>
    <dgm:cxn modelId="{AE0253E0-51BB-4B1E-B23B-77DA719FC49D}" type="presParOf" srcId="{A3CC95BC-EB0F-45E2-97BA-5F299F804068}" destId="{64F2F2BA-10AE-4A1C-AA3D-43F372818C3B}" srcOrd="1" destOrd="0" presId="urn:microsoft.com/office/officeart/2005/8/layout/orgChart1"/>
    <dgm:cxn modelId="{0EDA7810-6B33-42BF-82B8-C159A59F5816}" type="presParOf" srcId="{64F2F2BA-10AE-4A1C-AA3D-43F372818C3B}" destId="{86B4928D-B104-42E7-BBF7-05B17FE80F4C}" srcOrd="0" destOrd="0" presId="urn:microsoft.com/office/officeart/2005/8/layout/orgChart1"/>
    <dgm:cxn modelId="{ABC1B3D6-C37F-4C14-85B1-3D6D99674615}" type="presParOf" srcId="{64F2F2BA-10AE-4A1C-AA3D-43F372818C3B}" destId="{03F61579-FE20-4849-B90A-2598F370C686}" srcOrd="1" destOrd="0" presId="urn:microsoft.com/office/officeart/2005/8/layout/orgChart1"/>
    <dgm:cxn modelId="{E1ED48A6-55CD-4D4F-9631-E2DF0D17CC24}" type="presParOf" srcId="{03F61579-FE20-4849-B90A-2598F370C686}" destId="{0875094A-B5E4-4B7E-8275-029A41031516}" srcOrd="0" destOrd="0" presId="urn:microsoft.com/office/officeart/2005/8/layout/orgChart1"/>
    <dgm:cxn modelId="{4472FA81-71C5-4869-9487-094502D9F149}" type="presParOf" srcId="{0875094A-B5E4-4B7E-8275-029A41031516}" destId="{995298C0-2642-4A69-BD76-02D6DB0E415E}" srcOrd="0" destOrd="0" presId="urn:microsoft.com/office/officeart/2005/8/layout/orgChart1"/>
    <dgm:cxn modelId="{1CCCB358-7DB0-456A-AC48-3D621272914F}" type="presParOf" srcId="{0875094A-B5E4-4B7E-8275-029A41031516}" destId="{BE0BD1B1-A6BD-48C7-9F04-D654929FA2F2}" srcOrd="1" destOrd="0" presId="urn:microsoft.com/office/officeart/2005/8/layout/orgChart1"/>
    <dgm:cxn modelId="{229A9597-1A05-4942-BDBB-C9F52AE86747}" type="presParOf" srcId="{03F61579-FE20-4849-B90A-2598F370C686}" destId="{B2A51C86-D406-4645-A736-F24F2B2465BA}" srcOrd="1" destOrd="0" presId="urn:microsoft.com/office/officeart/2005/8/layout/orgChart1"/>
    <dgm:cxn modelId="{FB24E686-49C5-4EEA-A63E-D0ED97FCE474}" type="presParOf" srcId="{B2A51C86-D406-4645-A736-F24F2B2465BA}" destId="{643FF927-31FB-47FD-BEF2-03A42FFA8125}" srcOrd="0" destOrd="0" presId="urn:microsoft.com/office/officeart/2005/8/layout/orgChart1"/>
    <dgm:cxn modelId="{22904185-441C-45B4-B599-E66A132B9167}" type="presParOf" srcId="{B2A51C86-D406-4645-A736-F24F2B2465BA}" destId="{EFC21348-FEED-4FC5-B3BE-C7516BAF4F36}" srcOrd="1" destOrd="0" presId="urn:microsoft.com/office/officeart/2005/8/layout/orgChart1"/>
    <dgm:cxn modelId="{EC837C95-4DFB-40FF-99A6-51D9B099EDDC}" type="presParOf" srcId="{EFC21348-FEED-4FC5-B3BE-C7516BAF4F36}" destId="{2E024074-1347-4069-8594-D5835491A8DE}" srcOrd="0" destOrd="0" presId="urn:microsoft.com/office/officeart/2005/8/layout/orgChart1"/>
    <dgm:cxn modelId="{B41D1260-1FF9-47A0-AFF0-5261B845C464}" type="presParOf" srcId="{2E024074-1347-4069-8594-D5835491A8DE}" destId="{3C70B483-CCE1-462E-ADC3-7EA1129F59AB}" srcOrd="0" destOrd="0" presId="urn:microsoft.com/office/officeart/2005/8/layout/orgChart1"/>
    <dgm:cxn modelId="{F7B5FC05-1A62-42E9-AC5B-8609916D368D}" type="presParOf" srcId="{2E024074-1347-4069-8594-D5835491A8DE}" destId="{958D38F3-F29A-4227-AFC9-F39298B9C621}" srcOrd="1" destOrd="0" presId="urn:microsoft.com/office/officeart/2005/8/layout/orgChart1"/>
    <dgm:cxn modelId="{C0A67110-F47E-4842-B1B3-BF5611F67DBE}" type="presParOf" srcId="{EFC21348-FEED-4FC5-B3BE-C7516BAF4F36}" destId="{FDD9FE11-4E1C-4E98-9A42-587D15D20BC4}" srcOrd="1" destOrd="0" presId="urn:microsoft.com/office/officeart/2005/8/layout/orgChart1"/>
    <dgm:cxn modelId="{4F1D0504-2F3F-4AEA-ACB7-F1CCEBCE868D}" type="presParOf" srcId="{EFC21348-FEED-4FC5-B3BE-C7516BAF4F36}" destId="{0A567EAD-0C76-4FE1-A5B6-A9A4FABBFE63}" srcOrd="2" destOrd="0" presId="urn:microsoft.com/office/officeart/2005/8/layout/orgChart1"/>
    <dgm:cxn modelId="{81936796-4736-4419-930A-AB633532DA4B}" type="presParOf" srcId="{B2A51C86-D406-4645-A736-F24F2B2465BA}" destId="{4A41F337-DA54-41BE-B60D-23D66304F4AF}" srcOrd="2" destOrd="0" presId="urn:microsoft.com/office/officeart/2005/8/layout/orgChart1"/>
    <dgm:cxn modelId="{F440E1B1-0B94-4C10-874C-7762340A7A7D}" type="presParOf" srcId="{B2A51C86-D406-4645-A736-F24F2B2465BA}" destId="{534029D4-94D2-493B-903D-DA91DF104C84}" srcOrd="3" destOrd="0" presId="urn:microsoft.com/office/officeart/2005/8/layout/orgChart1"/>
    <dgm:cxn modelId="{0F8E9F34-C07D-4AC5-8FEB-135172F9C005}" type="presParOf" srcId="{534029D4-94D2-493B-903D-DA91DF104C84}" destId="{EA3F7AB7-0A35-40DC-8BF1-46BC6A28D773}" srcOrd="0" destOrd="0" presId="urn:microsoft.com/office/officeart/2005/8/layout/orgChart1"/>
    <dgm:cxn modelId="{E8446B43-AFCA-4DD5-8117-C6444142964C}" type="presParOf" srcId="{EA3F7AB7-0A35-40DC-8BF1-46BC6A28D773}" destId="{F09D1C99-E2E0-45FD-81A1-E5B52AD7E340}" srcOrd="0" destOrd="0" presId="urn:microsoft.com/office/officeart/2005/8/layout/orgChart1"/>
    <dgm:cxn modelId="{7A36C9CA-754C-49F9-B308-55861B7D7485}" type="presParOf" srcId="{EA3F7AB7-0A35-40DC-8BF1-46BC6A28D773}" destId="{F37A376C-9F22-4706-8CDE-05015DD49C3A}" srcOrd="1" destOrd="0" presId="urn:microsoft.com/office/officeart/2005/8/layout/orgChart1"/>
    <dgm:cxn modelId="{2763FEB7-7ABB-43A9-93EE-709DB733E3B4}" type="presParOf" srcId="{534029D4-94D2-493B-903D-DA91DF104C84}" destId="{B6FF0962-29D7-469E-B9CA-5910576E9323}" srcOrd="1" destOrd="0" presId="urn:microsoft.com/office/officeart/2005/8/layout/orgChart1"/>
    <dgm:cxn modelId="{979E24EE-6996-406F-84C0-5DB4F737D18B}" type="presParOf" srcId="{534029D4-94D2-493B-903D-DA91DF104C84}" destId="{90FCC6C5-908D-4C31-A641-D3827BCF7482}" srcOrd="2" destOrd="0" presId="urn:microsoft.com/office/officeart/2005/8/layout/orgChart1"/>
    <dgm:cxn modelId="{311A79B7-21A5-42F4-BEBF-D1C401C748EE}" type="presParOf" srcId="{B2A51C86-D406-4645-A736-F24F2B2465BA}" destId="{62C49D79-0D1D-4186-A108-954A6B2EF6A9}" srcOrd="4" destOrd="0" presId="urn:microsoft.com/office/officeart/2005/8/layout/orgChart1"/>
    <dgm:cxn modelId="{9189BB37-DE75-404F-8D72-F973EE2CC2FF}" type="presParOf" srcId="{B2A51C86-D406-4645-A736-F24F2B2465BA}" destId="{8EB4C122-66C5-4546-B165-CBB8FC423C7D}" srcOrd="5" destOrd="0" presId="urn:microsoft.com/office/officeart/2005/8/layout/orgChart1"/>
    <dgm:cxn modelId="{ABE57724-9B85-4A80-AA10-A1FC588F34B6}" type="presParOf" srcId="{8EB4C122-66C5-4546-B165-CBB8FC423C7D}" destId="{DC2A7BDA-387B-4B70-8F37-13DFEEDA127B}" srcOrd="0" destOrd="0" presId="urn:microsoft.com/office/officeart/2005/8/layout/orgChart1"/>
    <dgm:cxn modelId="{3A31E0E3-D18B-478F-A4FF-DC71C5FCB0AA}" type="presParOf" srcId="{DC2A7BDA-387B-4B70-8F37-13DFEEDA127B}" destId="{1F95C8F7-0084-4035-A0E1-56AC58B0C651}" srcOrd="0" destOrd="0" presId="urn:microsoft.com/office/officeart/2005/8/layout/orgChart1"/>
    <dgm:cxn modelId="{753B7E46-A7E7-4194-A38A-39C865D2142B}" type="presParOf" srcId="{DC2A7BDA-387B-4B70-8F37-13DFEEDA127B}" destId="{22B532CA-BE5C-4F3E-8B1C-77CB2FEE4E77}" srcOrd="1" destOrd="0" presId="urn:microsoft.com/office/officeart/2005/8/layout/orgChart1"/>
    <dgm:cxn modelId="{B060B6CF-66D9-4814-9208-09BACD658875}" type="presParOf" srcId="{8EB4C122-66C5-4546-B165-CBB8FC423C7D}" destId="{82F85B39-1D85-4731-831C-D3148C1267E0}" srcOrd="1" destOrd="0" presId="urn:microsoft.com/office/officeart/2005/8/layout/orgChart1"/>
    <dgm:cxn modelId="{223BFEDB-52B8-4B59-8C75-BE94EDBF38FA}" type="presParOf" srcId="{8EB4C122-66C5-4546-B165-CBB8FC423C7D}" destId="{715C4286-94D5-4378-B9A4-AB13DDD8FEAC}" srcOrd="2" destOrd="0" presId="urn:microsoft.com/office/officeart/2005/8/layout/orgChart1"/>
    <dgm:cxn modelId="{61B0FB2F-895F-4ADF-8D37-E09A1DB5F8EE}" type="presParOf" srcId="{B2A51C86-D406-4645-A736-F24F2B2465BA}" destId="{43F2F213-F960-42B7-AA12-B412A28412B3}" srcOrd="6" destOrd="0" presId="urn:microsoft.com/office/officeart/2005/8/layout/orgChart1"/>
    <dgm:cxn modelId="{C74665CF-B6F0-4299-BFD0-CBE012DE10A7}" type="presParOf" srcId="{B2A51C86-D406-4645-A736-F24F2B2465BA}" destId="{32E2BF4E-F564-43DC-8F20-E0E4A641B375}" srcOrd="7" destOrd="0" presId="urn:microsoft.com/office/officeart/2005/8/layout/orgChart1"/>
    <dgm:cxn modelId="{0B89268A-7AB9-4966-AD2C-B61847909132}" type="presParOf" srcId="{32E2BF4E-F564-43DC-8F20-E0E4A641B375}" destId="{BE02EC4E-F54E-42FA-AA4F-9BACC1451E21}" srcOrd="0" destOrd="0" presId="urn:microsoft.com/office/officeart/2005/8/layout/orgChart1"/>
    <dgm:cxn modelId="{ED0A7F4F-4FEC-4877-B4AB-BDC294A40424}" type="presParOf" srcId="{BE02EC4E-F54E-42FA-AA4F-9BACC1451E21}" destId="{737433A7-8DEA-436C-ACAA-12FC924FA942}" srcOrd="0" destOrd="0" presId="urn:microsoft.com/office/officeart/2005/8/layout/orgChart1"/>
    <dgm:cxn modelId="{48FA39A3-81AF-43F9-BFE9-BD0DE61BDA24}" type="presParOf" srcId="{BE02EC4E-F54E-42FA-AA4F-9BACC1451E21}" destId="{4CE2CC89-F30C-45E9-AC69-33E77A9A6A56}" srcOrd="1" destOrd="0" presId="urn:microsoft.com/office/officeart/2005/8/layout/orgChart1"/>
    <dgm:cxn modelId="{7311F67C-664A-4BC9-A53E-5BBC76511847}" type="presParOf" srcId="{32E2BF4E-F564-43DC-8F20-E0E4A641B375}" destId="{7324D7A9-4673-4052-92BA-BA32277DC22E}" srcOrd="1" destOrd="0" presId="urn:microsoft.com/office/officeart/2005/8/layout/orgChart1"/>
    <dgm:cxn modelId="{81B20FC6-F696-488A-8499-65BE4986A837}" type="presParOf" srcId="{32E2BF4E-F564-43DC-8F20-E0E4A641B375}" destId="{91846E9F-2EFE-4587-85B2-2A359334CCA2}" srcOrd="2" destOrd="0" presId="urn:microsoft.com/office/officeart/2005/8/layout/orgChart1"/>
    <dgm:cxn modelId="{7493BFAC-CA57-4B96-A32A-F935E7215A8B}" type="presParOf" srcId="{B2A51C86-D406-4645-A736-F24F2B2465BA}" destId="{A125369E-1EE5-4402-8431-E0479DA21578}" srcOrd="8" destOrd="0" presId="urn:microsoft.com/office/officeart/2005/8/layout/orgChart1"/>
    <dgm:cxn modelId="{8FAA2D94-C25D-4BD8-B124-B9907D704B35}" type="presParOf" srcId="{B2A51C86-D406-4645-A736-F24F2B2465BA}" destId="{AD3D8EB9-283D-4EEB-907C-0A2DEEA489BC}" srcOrd="9" destOrd="0" presId="urn:microsoft.com/office/officeart/2005/8/layout/orgChart1"/>
    <dgm:cxn modelId="{933BEE08-24F5-4CC0-AD79-CDCA486EBD5D}" type="presParOf" srcId="{AD3D8EB9-283D-4EEB-907C-0A2DEEA489BC}" destId="{5EF069FE-E40C-419B-A7F2-1ADFA9B51858}" srcOrd="0" destOrd="0" presId="urn:microsoft.com/office/officeart/2005/8/layout/orgChart1"/>
    <dgm:cxn modelId="{0181B432-AC5D-4A2C-A889-7C7F62F67562}" type="presParOf" srcId="{5EF069FE-E40C-419B-A7F2-1ADFA9B51858}" destId="{D088C512-7295-421F-9CA8-666E44A4FF30}" srcOrd="0" destOrd="0" presId="urn:microsoft.com/office/officeart/2005/8/layout/orgChart1"/>
    <dgm:cxn modelId="{20856915-C100-4C88-9461-486EBCAFCA08}" type="presParOf" srcId="{5EF069FE-E40C-419B-A7F2-1ADFA9B51858}" destId="{4C67A3DD-6028-4D70-BB44-F2845D3CE758}" srcOrd="1" destOrd="0" presId="urn:microsoft.com/office/officeart/2005/8/layout/orgChart1"/>
    <dgm:cxn modelId="{7FB723E5-E59B-4146-9107-2D4041358029}" type="presParOf" srcId="{AD3D8EB9-283D-4EEB-907C-0A2DEEA489BC}" destId="{A40A0F24-AEAC-4A2B-9ADE-DF61C4CA70EF}" srcOrd="1" destOrd="0" presId="urn:microsoft.com/office/officeart/2005/8/layout/orgChart1"/>
    <dgm:cxn modelId="{774EF7BD-5CDB-4F7C-8F81-50A74D03BDD3}" type="presParOf" srcId="{AD3D8EB9-283D-4EEB-907C-0A2DEEA489BC}" destId="{964F4AAB-EE01-49EA-AC80-CEF2D7050CEE}" srcOrd="2" destOrd="0" presId="urn:microsoft.com/office/officeart/2005/8/layout/orgChart1"/>
    <dgm:cxn modelId="{10AEA9DF-3EB9-41A0-A462-1C5D1A2B844B}" type="presParOf" srcId="{B2A51C86-D406-4645-A736-F24F2B2465BA}" destId="{CCAEC914-526A-4D85-B9D1-BA6390689E53}" srcOrd="10" destOrd="0" presId="urn:microsoft.com/office/officeart/2005/8/layout/orgChart1"/>
    <dgm:cxn modelId="{319B42ED-4F59-41D5-B6EE-B99CC0D74E15}" type="presParOf" srcId="{B2A51C86-D406-4645-A736-F24F2B2465BA}" destId="{A059BAFE-EF26-4FD7-A4E9-42E4D4F05B8A}" srcOrd="11" destOrd="0" presId="urn:microsoft.com/office/officeart/2005/8/layout/orgChart1"/>
    <dgm:cxn modelId="{EB191D60-5C6F-44F0-AF0A-CB9B2DEE4F3F}" type="presParOf" srcId="{A059BAFE-EF26-4FD7-A4E9-42E4D4F05B8A}" destId="{6F6C6E6E-B412-4E1A-B3AA-A75DC04C9464}" srcOrd="0" destOrd="0" presId="urn:microsoft.com/office/officeart/2005/8/layout/orgChart1"/>
    <dgm:cxn modelId="{72F6D58B-5A00-4977-A991-79E5DC239666}" type="presParOf" srcId="{6F6C6E6E-B412-4E1A-B3AA-A75DC04C9464}" destId="{B58559E1-F834-40E9-849F-A72487A93A84}" srcOrd="0" destOrd="0" presId="urn:microsoft.com/office/officeart/2005/8/layout/orgChart1"/>
    <dgm:cxn modelId="{47EDFDF2-AF6C-435A-8204-9E2336C5A5B9}" type="presParOf" srcId="{6F6C6E6E-B412-4E1A-B3AA-A75DC04C9464}" destId="{1528B1EB-0C1E-407F-B846-DF73057F2557}" srcOrd="1" destOrd="0" presId="urn:microsoft.com/office/officeart/2005/8/layout/orgChart1"/>
    <dgm:cxn modelId="{AD4FABC2-FB0D-450C-B985-11E108088FB7}" type="presParOf" srcId="{A059BAFE-EF26-4FD7-A4E9-42E4D4F05B8A}" destId="{077C996A-AB74-460B-AD93-BB1D283C55FE}" srcOrd="1" destOrd="0" presId="urn:microsoft.com/office/officeart/2005/8/layout/orgChart1"/>
    <dgm:cxn modelId="{0BBB2671-6B78-4CC6-998D-5F9EDDD093AC}" type="presParOf" srcId="{A059BAFE-EF26-4FD7-A4E9-42E4D4F05B8A}" destId="{DD1D20AB-C5BC-4215-A4A7-224EFEEE07D2}" srcOrd="2" destOrd="0" presId="urn:microsoft.com/office/officeart/2005/8/layout/orgChart1"/>
    <dgm:cxn modelId="{F02F27D7-00E2-4A8E-91B5-9E0047914346}" type="presParOf" srcId="{03F61579-FE20-4849-B90A-2598F370C686}" destId="{7A0835D5-B53B-405A-B067-114870971511}" srcOrd="2" destOrd="0" presId="urn:microsoft.com/office/officeart/2005/8/layout/orgChart1"/>
    <dgm:cxn modelId="{F5E09950-09D5-41E3-8E49-FC341B5C9905}" type="presParOf" srcId="{64F2F2BA-10AE-4A1C-AA3D-43F372818C3B}" destId="{573E128D-2554-4A2F-9E7A-A6D15B7F940C}" srcOrd="2" destOrd="0" presId="urn:microsoft.com/office/officeart/2005/8/layout/orgChart1"/>
    <dgm:cxn modelId="{8240DBF6-242C-41D7-B694-9C4947855A1F}" type="presParOf" srcId="{64F2F2BA-10AE-4A1C-AA3D-43F372818C3B}" destId="{54C86685-31A1-4AB7-AD3F-891113963A6E}" srcOrd="3" destOrd="0" presId="urn:microsoft.com/office/officeart/2005/8/layout/orgChart1"/>
    <dgm:cxn modelId="{ACD01BCE-E293-4D5A-8814-18F4EDB53745}" type="presParOf" srcId="{54C86685-31A1-4AB7-AD3F-891113963A6E}" destId="{E5A65F5B-2A3A-418B-81DF-1CD732CAEAD9}" srcOrd="0" destOrd="0" presId="urn:microsoft.com/office/officeart/2005/8/layout/orgChart1"/>
    <dgm:cxn modelId="{034E1017-5471-4B8C-BC3E-69F884CEECED}" type="presParOf" srcId="{E5A65F5B-2A3A-418B-81DF-1CD732CAEAD9}" destId="{B8F8F118-E0EE-4665-ADC6-CE2017663DDC}" srcOrd="0" destOrd="0" presId="urn:microsoft.com/office/officeart/2005/8/layout/orgChart1"/>
    <dgm:cxn modelId="{32438AA2-31B8-4751-A63D-B09982081948}" type="presParOf" srcId="{E5A65F5B-2A3A-418B-81DF-1CD732CAEAD9}" destId="{6C0DC8ED-7F39-4AEF-A51D-BB40BC2B7CB0}" srcOrd="1" destOrd="0" presId="urn:microsoft.com/office/officeart/2005/8/layout/orgChart1"/>
    <dgm:cxn modelId="{52D3EF73-E8B6-41CD-828B-054055520036}" type="presParOf" srcId="{54C86685-31A1-4AB7-AD3F-891113963A6E}" destId="{4331A348-AB52-443E-954E-25B8F0C55406}" srcOrd="1" destOrd="0" presId="urn:microsoft.com/office/officeart/2005/8/layout/orgChart1"/>
    <dgm:cxn modelId="{660DD1D8-5466-4761-9080-201E818E1991}" type="presParOf" srcId="{4331A348-AB52-443E-954E-25B8F0C55406}" destId="{C989C33B-6A39-47A4-8BDB-61B3E721507D}" srcOrd="0" destOrd="0" presId="urn:microsoft.com/office/officeart/2005/8/layout/orgChart1"/>
    <dgm:cxn modelId="{0D6AD064-3165-429B-9AF4-2813BF44DD82}" type="presParOf" srcId="{4331A348-AB52-443E-954E-25B8F0C55406}" destId="{D235C769-79A4-4655-B6C3-CFD0AF5F2202}" srcOrd="1" destOrd="0" presId="urn:microsoft.com/office/officeart/2005/8/layout/orgChart1"/>
    <dgm:cxn modelId="{781DB506-DB0A-411E-8112-F6B9B3EACCD2}" type="presParOf" srcId="{D235C769-79A4-4655-B6C3-CFD0AF5F2202}" destId="{ECA1DF3F-8711-4F3B-B5E7-494C0C6F8699}" srcOrd="0" destOrd="0" presId="urn:microsoft.com/office/officeart/2005/8/layout/orgChart1"/>
    <dgm:cxn modelId="{A121D5CC-2233-4FB5-8C9D-1578B1354B2E}" type="presParOf" srcId="{ECA1DF3F-8711-4F3B-B5E7-494C0C6F8699}" destId="{0358A42F-A339-4A1C-80A8-F33193B76620}" srcOrd="0" destOrd="0" presId="urn:microsoft.com/office/officeart/2005/8/layout/orgChart1"/>
    <dgm:cxn modelId="{BF0DCEBF-C832-49D8-9BDD-CC41B16FD7EB}" type="presParOf" srcId="{ECA1DF3F-8711-4F3B-B5E7-494C0C6F8699}" destId="{4FEDC754-3434-4B3C-AEDF-B02AB534E42F}" srcOrd="1" destOrd="0" presId="urn:microsoft.com/office/officeart/2005/8/layout/orgChart1"/>
    <dgm:cxn modelId="{EFEFA2B3-1040-4167-857A-DE7B1A26F2FC}" type="presParOf" srcId="{D235C769-79A4-4655-B6C3-CFD0AF5F2202}" destId="{C7F0B988-9111-4BAF-8CC3-D2E7DF455BB8}" srcOrd="1" destOrd="0" presId="urn:microsoft.com/office/officeart/2005/8/layout/orgChart1"/>
    <dgm:cxn modelId="{348354FD-353B-438B-ACA7-7D877FA0B7F3}" type="presParOf" srcId="{D235C769-79A4-4655-B6C3-CFD0AF5F2202}" destId="{A0B0440B-3F71-4FF2-8B43-2231CF89C4C9}" srcOrd="2" destOrd="0" presId="urn:microsoft.com/office/officeart/2005/8/layout/orgChart1"/>
    <dgm:cxn modelId="{8B5D85FA-8A66-458A-8C99-99B4EA54CF53}" type="presParOf" srcId="{4331A348-AB52-443E-954E-25B8F0C55406}" destId="{9987BDE4-A427-4BAB-84A5-7175F082FD57}" srcOrd="2" destOrd="0" presId="urn:microsoft.com/office/officeart/2005/8/layout/orgChart1"/>
    <dgm:cxn modelId="{874EA38C-E2BC-4D21-8D10-1012095E2157}" type="presParOf" srcId="{4331A348-AB52-443E-954E-25B8F0C55406}" destId="{5DD93F05-7B8F-4348-8C7C-DB179A53AAAD}" srcOrd="3" destOrd="0" presId="urn:microsoft.com/office/officeart/2005/8/layout/orgChart1"/>
    <dgm:cxn modelId="{C6767BAC-AA4C-45EA-8618-553D83513151}" type="presParOf" srcId="{5DD93F05-7B8F-4348-8C7C-DB179A53AAAD}" destId="{A5418FC7-E035-4161-BD2F-85CFE7B1CDEF}" srcOrd="0" destOrd="0" presId="urn:microsoft.com/office/officeart/2005/8/layout/orgChart1"/>
    <dgm:cxn modelId="{50836332-4CC2-4850-A314-DD5D96AC1E6D}" type="presParOf" srcId="{A5418FC7-E035-4161-BD2F-85CFE7B1CDEF}" destId="{117D2290-FE6A-43EA-8675-4F3B1C520AA0}" srcOrd="0" destOrd="0" presId="urn:microsoft.com/office/officeart/2005/8/layout/orgChart1"/>
    <dgm:cxn modelId="{04B6E8DB-4A7F-408A-B7D5-802FC8D64A33}" type="presParOf" srcId="{A5418FC7-E035-4161-BD2F-85CFE7B1CDEF}" destId="{79ACBC92-EAFB-47C2-A7CB-EDD77C01A539}" srcOrd="1" destOrd="0" presId="urn:microsoft.com/office/officeart/2005/8/layout/orgChart1"/>
    <dgm:cxn modelId="{625D502C-1CB1-4B03-95E5-EE431AE5D463}" type="presParOf" srcId="{5DD93F05-7B8F-4348-8C7C-DB179A53AAAD}" destId="{1E62AF48-474F-4001-8B95-7EB73918B8B7}" srcOrd="1" destOrd="0" presId="urn:microsoft.com/office/officeart/2005/8/layout/orgChart1"/>
    <dgm:cxn modelId="{D71BE8DC-9C5A-4FEC-9ECC-D0EF327B33F9}" type="presParOf" srcId="{5DD93F05-7B8F-4348-8C7C-DB179A53AAAD}" destId="{D9067614-8BE0-4BD4-94BB-4E25F79C95BE}" srcOrd="2" destOrd="0" presId="urn:microsoft.com/office/officeart/2005/8/layout/orgChart1"/>
    <dgm:cxn modelId="{1AEC3971-4124-4931-BE7F-104A2256FC14}" type="presParOf" srcId="{4331A348-AB52-443E-954E-25B8F0C55406}" destId="{276DB930-99A1-4B22-9FDB-9DA1472B8F37}" srcOrd="4" destOrd="0" presId="urn:microsoft.com/office/officeart/2005/8/layout/orgChart1"/>
    <dgm:cxn modelId="{828692E8-4C9A-4482-BA10-80FB3C193CD6}" type="presParOf" srcId="{4331A348-AB52-443E-954E-25B8F0C55406}" destId="{7C824DF0-4F30-4E8F-ADDE-E9D8AD02A209}" srcOrd="5" destOrd="0" presId="urn:microsoft.com/office/officeart/2005/8/layout/orgChart1"/>
    <dgm:cxn modelId="{A8C43FFB-F612-4DF6-BFE4-B9483675FBEF}" type="presParOf" srcId="{7C824DF0-4F30-4E8F-ADDE-E9D8AD02A209}" destId="{30F578CD-7995-4868-A6F5-BF0120B4E59B}" srcOrd="0" destOrd="0" presId="urn:microsoft.com/office/officeart/2005/8/layout/orgChart1"/>
    <dgm:cxn modelId="{DD6FDC49-F0A4-4E53-8550-DDBC6D469FCB}" type="presParOf" srcId="{30F578CD-7995-4868-A6F5-BF0120B4E59B}" destId="{C8477A23-334D-4CE4-B541-9419A9E548C7}" srcOrd="0" destOrd="0" presId="urn:microsoft.com/office/officeart/2005/8/layout/orgChart1"/>
    <dgm:cxn modelId="{25C609BA-3ADC-463D-B290-CB6EC8523EC6}" type="presParOf" srcId="{30F578CD-7995-4868-A6F5-BF0120B4E59B}" destId="{5F3AFD05-385D-42B8-9456-7A507E5FC2A8}" srcOrd="1" destOrd="0" presId="urn:microsoft.com/office/officeart/2005/8/layout/orgChart1"/>
    <dgm:cxn modelId="{BC7E2071-0113-478D-BA9E-07F459AE97C6}" type="presParOf" srcId="{7C824DF0-4F30-4E8F-ADDE-E9D8AD02A209}" destId="{27AE57A0-93D5-405A-A218-5C04C6CF351D}" srcOrd="1" destOrd="0" presId="urn:microsoft.com/office/officeart/2005/8/layout/orgChart1"/>
    <dgm:cxn modelId="{6A9FBED4-7107-4DD7-8A7E-2C6DD9703390}" type="presParOf" srcId="{7C824DF0-4F30-4E8F-ADDE-E9D8AD02A209}" destId="{B65C8501-E892-42C6-8E66-0C5A55D3B0F4}" srcOrd="2" destOrd="0" presId="urn:microsoft.com/office/officeart/2005/8/layout/orgChart1"/>
    <dgm:cxn modelId="{22DE5719-6577-465F-AFED-C0661E88A79A}" type="presParOf" srcId="{4331A348-AB52-443E-954E-25B8F0C55406}" destId="{C45451E5-8920-46FE-9759-F2E5E5924648}" srcOrd="6" destOrd="0" presId="urn:microsoft.com/office/officeart/2005/8/layout/orgChart1"/>
    <dgm:cxn modelId="{755A916A-FF72-4787-B567-AAC3CFC67BD9}" type="presParOf" srcId="{4331A348-AB52-443E-954E-25B8F0C55406}" destId="{CD0A2A26-1D4C-4FD4-9F8B-16A16770A72C}" srcOrd="7" destOrd="0" presId="urn:microsoft.com/office/officeart/2005/8/layout/orgChart1"/>
    <dgm:cxn modelId="{2D23EF21-F2E4-4B82-83E3-1F3C792AFCCD}" type="presParOf" srcId="{CD0A2A26-1D4C-4FD4-9F8B-16A16770A72C}" destId="{8C606599-87D7-4DF5-BA6D-2BB72980E14A}" srcOrd="0" destOrd="0" presId="urn:microsoft.com/office/officeart/2005/8/layout/orgChart1"/>
    <dgm:cxn modelId="{17D5CC2F-1114-494C-860A-8E10994A5499}" type="presParOf" srcId="{8C606599-87D7-4DF5-BA6D-2BB72980E14A}" destId="{BED13663-65FB-4E54-8520-C7F7D588D66B}" srcOrd="0" destOrd="0" presId="urn:microsoft.com/office/officeart/2005/8/layout/orgChart1"/>
    <dgm:cxn modelId="{0DC41C20-BFF4-4E28-AC0F-DE4434715CE0}" type="presParOf" srcId="{8C606599-87D7-4DF5-BA6D-2BB72980E14A}" destId="{15DD4AAC-140D-4FE0-8206-10620D735ECC}" srcOrd="1" destOrd="0" presId="urn:microsoft.com/office/officeart/2005/8/layout/orgChart1"/>
    <dgm:cxn modelId="{481BA3B6-CD43-46E7-8F0C-0F76B3176266}" type="presParOf" srcId="{CD0A2A26-1D4C-4FD4-9F8B-16A16770A72C}" destId="{348CCEBC-D854-4A6F-91F0-95FF90B67CD5}" srcOrd="1" destOrd="0" presId="urn:microsoft.com/office/officeart/2005/8/layout/orgChart1"/>
    <dgm:cxn modelId="{418517A6-0A2F-41A3-9C0E-E14797A22C7A}" type="presParOf" srcId="{CD0A2A26-1D4C-4FD4-9F8B-16A16770A72C}" destId="{ACFC6178-F5C2-4769-B96E-C1E8B779952E}" srcOrd="2" destOrd="0" presId="urn:microsoft.com/office/officeart/2005/8/layout/orgChart1"/>
    <dgm:cxn modelId="{7E0270A7-5414-4561-9D8C-17E10180C62D}" type="presParOf" srcId="{54C86685-31A1-4AB7-AD3F-891113963A6E}" destId="{A5B38F90-3422-45D3-A74E-14FB2DC8533A}" srcOrd="2" destOrd="0" presId="urn:microsoft.com/office/officeart/2005/8/layout/orgChart1"/>
    <dgm:cxn modelId="{A0EE4C56-E8DF-4A6A-8B67-3A9022148C33}" type="presParOf" srcId="{64F2F2BA-10AE-4A1C-AA3D-43F372818C3B}" destId="{F863F885-3767-4CF1-AB19-3D68AA54E3D0}" srcOrd="4" destOrd="0" presId="urn:microsoft.com/office/officeart/2005/8/layout/orgChart1"/>
    <dgm:cxn modelId="{DC99E858-064B-4999-9AD5-E08E6E60C2E5}" type="presParOf" srcId="{64F2F2BA-10AE-4A1C-AA3D-43F372818C3B}" destId="{E622B6C9-A559-4996-A10F-F930A518C5C4}" srcOrd="5" destOrd="0" presId="urn:microsoft.com/office/officeart/2005/8/layout/orgChart1"/>
    <dgm:cxn modelId="{73F61E4B-0412-476D-A33F-90AC787556F3}" type="presParOf" srcId="{E622B6C9-A559-4996-A10F-F930A518C5C4}" destId="{FA092DF8-0A91-4187-BB1E-FF516858C42B}" srcOrd="0" destOrd="0" presId="urn:microsoft.com/office/officeart/2005/8/layout/orgChart1"/>
    <dgm:cxn modelId="{B5F0A5ED-3D9F-4D5F-B9B2-5FFD93B23ED1}" type="presParOf" srcId="{FA092DF8-0A91-4187-BB1E-FF516858C42B}" destId="{59F7D419-CB9D-42E1-9A30-279134F9C92E}" srcOrd="0" destOrd="0" presId="urn:microsoft.com/office/officeart/2005/8/layout/orgChart1"/>
    <dgm:cxn modelId="{F73BB44A-256F-4F77-9189-D338D5B14A93}" type="presParOf" srcId="{FA092DF8-0A91-4187-BB1E-FF516858C42B}" destId="{9748B16E-80DE-43C8-8259-F54E783F3EED}" srcOrd="1" destOrd="0" presId="urn:microsoft.com/office/officeart/2005/8/layout/orgChart1"/>
    <dgm:cxn modelId="{4500F362-C76D-4FA4-9F96-25418CBD9DD2}" type="presParOf" srcId="{E622B6C9-A559-4996-A10F-F930A518C5C4}" destId="{82317941-393D-46C1-8316-EF05DED0041E}" srcOrd="1" destOrd="0" presId="urn:microsoft.com/office/officeart/2005/8/layout/orgChart1"/>
    <dgm:cxn modelId="{A0FCA436-7179-4E63-8ECB-E077A029F7C7}" type="presParOf" srcId="{82317941-393D-46C1-8316-EF05DED0041E}" destId="{066FE0CF-282C-4850-82CF-C4048CEC7B94}" srcOrd="0" destOrd="0" presId="urn:microsoft.com/office/officeart/2005/8/layout/orgChart1"/>
    <dgm:cxn modelId="{F70BDB56-C4D0-4CA6-904A-B15AFA97C4E6}" type="presParOf" srcId="{82317941-393D-46C1-8316-EF05DED0041E}" destId="{DA4A04D1-1257-46F7-BEC3-BF283934CCB8}" srcOrd="1" destOrd="0" presId="urn:microsoft.com/office/officeart/2005/8/layout/orgChart1"/>
    <dgm:cxn modelId="{E255182E-B032-47E1-9507-6DAC46086932}" type="presParOf" srcId="{DA4A04D1-1257-46F7-BEC3-BF283934CCB8}" destId="{BFEDC920-0C6C-490F-9F01-12F1E360AD18}" srcOrd="0" destOrd="0" presId="urn:microsoft.com/office/officeart/2005/8/layout/orgChart1"/>
    <dgm:cxn modelId="{889D2047-DCD5-425E-9DDB-FBAB471784AC}" type="presParOf" srcId="{BFEDC920-0C6C-490F-9F01-12F1E360AD18}" destId="{2B4AB600-99D9-4D91-B966-950E60E69AC3}" srcOrd="0" destOrd="0" presId="urn:microsoft.com/office/officeart/2005/8/layout/orgChart1"/>
    <dgm:cxn modelId="{1E2A3494-35CA-481F-9FA7-60DB659FF3C9}" type="presParOf" srcId="{BFEDC920-0C6C-490F-9F01-12F1E360AD18}" destId="{04D2FBDF-59E5-411E-B3F8-5D727B3091B1}" srcOrd="1" destOrd="0" presId="urn:microsoft.com/office/officeart/2005/8/layout/orgChart1"/>
    <dgm:cxn modelId="{0FB7CC51-C16C-4164-8665-EA61C2D91FFB}" type="presParOf" srcId="{DA4A04D1-1257-46F7-BEC3-BF283934CCB8}" destId="{FF28C8B4-FAFA-4F5A-AE90-1227DD5BBFB9}" srcOrd="1" destOrd="0" presId="urn:microsoft.com/office/officeart/2005/8/layout/orgChart1"/>
    <dgm:cxn modelId="{8B5A699F-ABF4-4CAF-A725-081C3067939C}" type="presParOf" srcId="{DA4A04D1-1257-46F7-BEC3-BF283934CCB8}" destId="{4DE67069-DF19-4DCC-9F74-723506CE96D2}" srcOrd="2" destOrd="0" presId="urn:microsoft.com/office/officeart/2005/8/layout/orgChart1"/>
    <dgm:cxn modelId="{689E61FD-2730-4647-B6AD-1129AA2EE8E4}" type="presParOf" srcId="{82317941-393D-46C1-8316-EF05DED0041E}" destId="{13FA8BC8-3F95-4305-A5D7-D2954083F252}" srcOrd="2" destOrd="0" presId="urn:microsoft.com/office/officeart/2005/8/layout/orgChart1"/>
    <dgm:cxn modelId="{E741AEE2-0C75-44E8-888D-B419FE477DE3}" type="presParOf" srcId="{82317941-393D-46C1-8316-EF05DED0041E}" destId="{CAF700F4-0D13-41C6-A77C-46A4A1D19A34}" srcOrd="3" destOrd="0" presId="urn:microsoft.com/office/officeart/2005/8/layout/orgChart1"/>
    <dgm:cxn modelId="{25D7F206-B86B-4801-95E3-8DBAB436E4A4}" type="presParOf" srcId="{CAF700F4-0D13-41C6-A77C-46A4A1D19A34}" destId="{4B90627D-9301-4A10-9212-EBD45255DBC6}" srcOrd="0" destOrd="0" presId="urn:microsoft.com/office/officeart/2005/8/layout/orgChart1"/>
    <dgm:cxn modelId="{23EC5B9C-7391-4F83-8D3E-0211ABFA6739}" type="presParOf" srcId="{4B90627D-9301-4A10-9212-EBD45255DBC6}" destId="{183F7DB5-3D96-46DB-87D6-FCCDCFDDB190}" srcOrd="0" destOrd="0" presId="urn:microsoft.com/office/officeart/2005/8/layout/orgChart1"/>
    <dgm:cxn modelId="{34370C47-191C-4F9F-9BA7-7C3A3A60D3D0}" type="presParOf" srcId="{4B90627D-9301-4A10-9212-EBD45255DBC6}" destId="{77140578-BC0E-45EA-8072-BF958B4E03D4}" srcOrd="1" destOrd="0" presId="urn:microsoft.com/office/officeart/2005/8/layout/orgChart1"/>
    <dgm:cxn modelId="{805A5561-8D81-43B4-B947-7FBE0A37789F}" type="presParOf" srcId="{CAF700F4-0D13-41C6-A77C-46A4A1D19A34}" destId="{C240A908-F703-4BCF-A269-66A4DE6DEFA7}" srcOrd="1" destOrd="0" presId="urn:microsoft.com/office/officeart/2005/8/layout/orgChart1"/>
    <dgm:cxn modelId="{98737663-15FE-4DF2-99BF-139F803DD8D9}" type="presParOf" srcId="{CAF700F4-0D13-41C6-A77C-46A4A1D19A34}" destId="{A235FCF4-A5C4-4946-802C-F94B63C2865B}" srcOrd="2" destOrd="0" presId="urn:microsoft.com/office/officeart/2005/8/layout/orgChart1"/>
    <dgm:cxn modelId="{B6008767-33C2-4C57-888A-CD95244FEF71}" type="presParOf" srcId="{82317941-393D-46C1-8316-EF05DED0041E}" destId="{E70C3F42-BEF1-4A97-81BD-AB65E09B1B5F}" srcOrd="4" destOrd="0" presId="urn:microsoft.com/office/officeart/2005/8/layout/orgChart1"/>
    <dgm:cxn modelId="{218F56D9-3CBC-4D0A-8B3E-014A14874F3C}" type="presParOf" srcId="{82317941-393D-46C1-8316-EF05DED0041E}" destId="{BFB06E6F-6885-4377-92B4-2E5BF6D9D92D}" srcOrd="5" destOrd="0" presId="urn:microsoft.com/office/officeart/2005/8/layout/orgChart1"/>
    <dgm:cxn modelId="{8FBAA417-5A69-43BC-AFB8-52874D5493A6}" type="presParOf" srcId="{BFB06E6F-6885-4377-92B4-2E5BF6D9D92D}" destId="{704119A8-14CA-4FC6-AD72-9AF96178FFAA}" srcOrd="0" destOrd="0" presId="urn:microsoft.com/office/officeart/2005/8/layout/orgChart1"/>
    <dgm:cxn modelId="{287F76E9-00A1-42AD-9EBE-BB938D9A2BE8}" type="presParOf" srcId="{704119A8-14CA-4FC6-AD72-9AF96178FFAA}" destId="{7CD0F840-0074-46B8-8707-0DC848AC817E}" srcOrd="0" destOrd="0" presId="urn:microsoft.com/office/officeart/2005/8/layout/orgChart1"/>
    <dgm:cxn modelId="{E38772F6-72AD-473C-A652-0316BC377910}" type="presParOf" srcId="{704119A8-14CA-4FC6-AD72-9AF96178FFAA}" destId="{6BB3039C-AB42-4F06-A375-3BBD61413343}" srcOrd="1" destOrd="0" presId="urn:microsoft.com/office/officeart/2005/8/layout/orgChart1"/>
    <dgm:cxn modelId="{27E0641C-09AB-4A26-AB11-BA539B1C96E3}" type="presParOf" srcId="{BFB06E6F-6885-4377-92B4-2E5BF6D9D92D}" destId="{5373C7DF-9605-4C44-B554-DC401C9E736C}" srcOrd="1" destOrd="0" presId="urn:microsoft.com/office/officeart/2005/8/layout/orgChart1"/>
    <dgm:cxn modelId="{389A99D3-ECC8-4234-8ED5-99082EAC576E}" type="presParOf" srcId="{BFB06E6F-6885-4377-92B4-2E5BF6D9D92D}" destId="{6FA21F7B-4049-4A45-8C01-8638F7D12A11}" srcOrd="2" destOrd="0" presId="urn:microsoft.com/office/officeart/2005/8/layout/orgChart1"/>
    <dgm:cxn modelId="{0C095D59-4C5D-4A70-BAE8-D6ACB71FD6E5}" type="presParOf" srcId="{82317941-393D-46C1-8316-EF05DED0041E}" destId="{B20E9F89-92E6-46B1-A13D-DE80F85C1603}" srcOrd="6" destOrd="0" presId="urn:microsoft.com/office/officeart/2005/8/layout/orgChart1"/>
    <dgm:cxn modelId="{B4C81E3D-D891-4999-BD98-6ADE96BCAC64}" type="presParOf" srcId="{82317941-393D-46C1-8316-EF05DED0041E}" destId="{F92A8A4B-0B1F-419D-BA9B-2D36619FFEE1}" srcOrd="7" destOrd="0" presId="urn:microsoft.com/office/officeart/2005/8/layout/orgChart1"/>
    <dgm:cxn modelId="{C443ACE5-F498-4DAE-ACA5-919F2B034FF8}" type="presParOf" srcId="{F92A8A4B-0B1F-419D-BA9B-2D36619FFEE1}" destId="{D0A669F2-157B-4CB9-A673-67C9061DD299}" srcOrd="0" destOrd="0" presId="urn:microsoft.com/office/officeart/2005/8/layout/orgChart1"/>
    <dgm:cxn modelId="{23BC3E27-3DE4-4C21-A936-6AF624806D5B}" type="presParOf" srcId="{D0A669F2-157B-4CB9-A673-67C9061DD299}" destId="{22725C21-AC35-43CC-9995-F42AC231EF79}" srcOrd="0" destOrd="0" presId="urn:microsoft.com/office/officeart/2005/8/layout/orgChart1"/>
    <dgm:cxn modelId="{6B0E8428-3E85-4DF9-A06C-C5C5AD5A4438}" type="presParOf" srcId="{D0A669F2-157B-4CB9-A673-67C9061DD299}" destId="{EF5CC4C0-914E-4009-B612-8405065F5BE7}" srcOrd="1" destOrd="0" presId="urn:microsoft.com/office/officeart/2005/8/layout/orgChart1"/>
    <dgm:cxn modelId="{A1B5D390-7F9C-444D-9BB6-205981D36315}" type="presParOf" srcId="{F92A8A4B-0B1F-419D-BA9B-2D36619FFEE1}" destId="{CD4202BE-EBFB-4223-965C-F14B6D0D00D0}" srcOrd="1" destOrd="0" presId="urn:microsoft.com/office/officeart/2005/8/layout/orgChart1"/>
    <dgm:cxn modelId="{71507C43-FE6B-4A6B-81A4-93C592B3EC5D}" type="presParOf" srcId="{F92A8A4B-0B1F-419D-BA9B-2D36619FFEE1}" destId="{4FCAF622-4BEE-4DE5-9123-7E0600199E4F}" srcOrd="2" destOrd="0" presId="urn:microsoft.com/office/officeart/2005/8/layout/orgChart1"/>
    <dgm:cxn modelId="{85A859B5-C47B-4606-B067-2A02F92F5954}" type="presParOf" srcId="{82317941-393D-46C1-8316-EF05DED0041E}" destId="{1D1CDEFB-2D20-4A58-B2AE-CC693DB9A754}" srcOrd="8" destOrd="0" presId="urn:microsoft.com/office/officeart/2005/8/layout/orgChart1"/>
    <dgm:cxn modelId="{6EB35B90-5B1E-4B65-8989-1A0378EE658D}" type="presParOf" srcId="{82317941-393D-46C1-8316-EF05DED0041E}" destId="{C6A31BDC-7246-4548-BC65-46A5A11BE1B6}" srcOrd="9" destOrd="0" presId="urn:microsoft.com/office/officeart/2005/8/layout/orgChart1"/>
    <dgm:cxn modelId="{E21733A4-6616-4AA1-A1A9-3623EBD76337}" type="presParOf" srcId="{C6A31BDC-7246-4548-BC65-46A5A11BE1B6}" destId="{DC1DEE8D-F623-4297-9AB3-BE122B89CEFA}" srcOrd="0" destOrd="0" presId="urn:microsoft.com/office/officeart/2005/8/layout/orgChart1"/>
    <dgm:cxn modelId="{5FCAAA4E-6B51-4977-A810-3FA6DA8005E5}" type="presParOf" srcId="{DC1DEE8D-F623-4297-9AB3-BE122B89CEFA}" destId="{0E720744-E079-44FE-8127-C241121B2FED}" srcOrd="0" destOrd="0" presId="urn:microsoft.com/office/officeart/2005/8/layout/orgChart1"/>
    <dgm:cxn modelId="{CEFDB905-4518-4D21-A8BD-EF7008BF8847}" type="presParOf" srcId="{DC1DEE8D-F623-4297-9AB3-BE122B89CEFA}" destId="{023DC733-5CF0-44FF-BD05-E06C0C889644}" srcOrd="1" destOrd="0" presId="urn:microsoft.com/office/officeart/2005/8/layout/orgChart1"/>
    <dgm:cxn modelId="{8C4BF012-A447-4E47-A80A-1AEC74FE0DC3}" type="presParOf" srcId="{C6A31BDC-7246-4548-BC65-46A5A11BE1B6}" destId="{E40036CC-8153-4872-9ADB-5E4BEFB1BC96}" srcOrd="1" destOrd="0" presId="urn:microsoft.com/office/officeart/2005/8/layout/orgChart1"/>
    <dgm:cxn modelId="{0394A9DD-89EF-45F2-A2E4-33077E38937E}" type="presParOf" srcId="{C6A31BDC-7246-4548-BC65-46A5A11BE1B6}" destId="{8DCFDA85-95CD-4D3C-8BD8-9DDB35A819CF}" srcOrd="2" destOrd="0" presId="urn:microsoft.com/office/officeart/2005/8/layout/orgChart1"/>
    <dgm:cxn modelId="{000016ED-4E10-4519-9C52-342AD4881630}" type="presParOf" srcId="{82317941-393D-46C1-8316-EF05DED0041E}" destId="{89AE9568-A91B-4A2D-BB3F-8E619AA486FB}" srcOrd="10" destOrd="0" presId="urn:microsoft.com/office/officeart/2005/8/layout/orgChart1"/>
    <dgm:cxn modelId="{DC023C38-7068-4161-A763-17C347CF6E75}" type="presParOf" srcId="{82317941-393D-46C1-8316-EF05DED0041E}" destId="{C8952C00-483B-4803-BA96-863E5E0A40A2}" srcOrd="11" destOrd="0" presId="urn:microsoft.com/office/officeart/2005/8/layout/orgChart1"/>
    <dgm:cxn modelId="{61238D1D-34CC-4EED-AE73-D9F85A865581}" type="presParOf" srcId="{C8952C00-483B-4803-BA96-863E5E0A40A2}" destId="{5CDF13F8-25DA-4E44-B6C8-06A630C4343A}" srcOrd="0" destOrd="0" presId="urn:microsoft.com/office/officeart/2005/8/layout/orgChart1"/>
    <dgm:cxn modelId="{F13C8B75-E29E-4CD5-8ECE-B9939B4CA973}" type="presParOf" srcId="{5CDF13F8-25DA-4E44-B6C8-06A630C4343A}" destId="{921A4154-85B3-4442-A318-294808F54A5D}" srcOrd="0" destOrd="0" presId="urn:microsoft.com/office/officeart/2005/8/layout/orgChart1"/>
    <dgm:cxn modelId="{93C464DF-9508-470B-A83F-3EB511BA5086}" type="presParOf" srcId="{5CDF13F8-25DA-4E44-B6C8-06A630C4343A}" destId="{FA408C9C-3680-4B8F-8C20-5C7AC7BE09A4}" srcOrd="1" destOrd="0" presId="urn:microsoft.com/office/officeart/2005/8/layout/orgChart1"/>
    <dgm:cxn modelId="{87708A31-AFEC-455F-A205-F81C7B99CEF7}" type="presParOf" srcId="{C8952C00-483B-4803-BA96-863E5E0A40A2}" destId="{EEDB37B6-A874-410E-BD23-E61C0F892140}" srcOrd="1" destOrd="0" presId="urn:microsoft.com/office/officeart/2005/8/layout/orgChart1"/>
    <dgm:cxn modelId="{BC068390-C682-45D4-BB48-1A9B5E485529}" type="presParOf" srcId="{C8952C00-483B-4803-BA96-863E5E0A40A2}" destId="{261B11DE-D408-4E49-A4D6-55B87D70FEB1}" srcOrd="2" destOrd="0" presId="urn:microsoft.com/office/officeart/2005/8/layout/orgChart1"/>
    <dgm:cxn modelId="{DF6454DB-1C6B-433C-BEF9-E21D23812430}" type="presParOf" srcId="{E622B6C9-A559-4996-A10F-F930A518C5C4}" destId="{4EA49A0B-3855-4E91-AE61-7B66DF16BC04}" srcOrd="2" destOrd="0" presId="urn:microsoft.com/office/officeart/2005/8/layout/orgChart1"/>
    <dgm:cxn modelId="{2310CB67-A28A-4330-9FD5-7FBFB9B41FA8}" type="presParOf" srcId="{64F2F2BA-10AE-4A1C-AA3D-43F372818C3B}" destId="{6229BAF0-19D9-4231-884D-E085B6D9F904}" srcOrd="6" destOrd="0" presId="urn:microsoft.com/office/officeart/2005/8/layout/orgChart1"/>
    <dgm:cxn modelId="{9BA0477C-5ABF-4F82-92BB-793D102E9D5D}" type="presParOf" srcId="{64F2F2BA-10AE-4A1C-AA3D-43F372818C3B}" destId="{84F902B4-4AD5-4341-A3F3-0515BBB13A0A}" srcOrd="7" destOrd="0" presId="urn:microsoft.com/office/officeart/2005/8/layout/orgChart1"/>
    <dgm:cxn modelId="{F5E825BD-B710-48DA-885C-279EC46915C0}" type="presParOf" srcId="{84F902B4-4AD5-4341-A3F3-0515BBB13A0A}" destId="{182AA0BF-F16F-4D44-BF97-A8D0FBA86F05}" srcOrd="0" destOrd="0" presId="urn:microsoft.com/office/officeart/2005/8/layout/orgChart1"/>
    <dgm:cxn modelId="{CF41BABE-A3E6-49F4-84A5-2373EB9FFC17}" type="presParOf" srcId="{182AA0BF-F16F-4D44-BF97-A8D0FBA86F05}" destId="{302734B9-68E5-4143-AC8B-74B7B8E1272D}" srcOrd="0" destOrd="0" presId="urn:microsoft.com/office/officeart/2005/8/layout/orgChart1"/>
    <dgm:cxn modelId="{43C3F52B-6734-4C40-B1D9-A5CE7954B51D}" type="presParOf" srcId="{182AA0BF-F16F-4D44-BF97-A8D0FBA86F05}" destId="{F619AE83-144C-4B4D-BE4D-1985B08F4672}" srcOrd="1" destOrd="0" presId="urn:microsoft.com/office/officeart/2005/8/layout/orgChart1"/>
    <dgm:cxn modelId="{C7425BA0-F746-4688-9338-BFC3F58209A9}" type="presParOf" srcId="{84F902B4-4AD5-4341-A3F3-0515BBB13A0A}" destId="{C77EDB2F-9783-4B81-826B-0279A47AD9BD}" srcOrd="1" destOrd="0" presId="urn:microsoft.com/office/officeart/2005/8/layout/orgChart1"/>
    <dgm:cxn modelId="{96821CE1-DBB5-474E-937E-F8B5946B8EE1}" type="presParOf" srcId="{C77EDB2F-9783-4B81-826B-0279A47AD9BD}" destId="{D4676E11-4CDD-424C-9283-4D6D15FAEC08}" srcOrd="0" destOrd="0" presId="urn:microsoft.com/office/officeart/2005/8/layout/orgChart1"/>
    <dgm:cxn modelId="{6730D196-72F6-4EE5-92D1-8539B14554E4}" type="presParOf" srcId="{C77EDB2F-9783-4B81-826B-0279A47AD9BD}" destId="{9677E337-5012-4214-9BCF-818001FBD22A}" srcOrd="1" destOrd="0" presId="urn:microsoft.com/office/officeart/2005/8/layout/orgChart1"/>
    <dgm:cxn modelId="{32CB9CF7-944E-45AB-BCA1-3304FCF4F297}" type="presParOf" srcId="{9677E337-5012-4214-9BCF-818001FBD22A}" destId="{F8A92375-B278-4B8F-9DEB-348B2CBC06A3}" srcOrd="0" destOrd="0" presId="urn:microsoft.com/office/officeart/2005/8/layout/orgChart1"/>
    <dgm:cxn modelId="{4B9AEE6D-D6EC-4267-81FB-695EEE79E7BC}" type="presParOf" srcId="{F8A92375-B278-4B8F-9DEB-348B2CBC06A3}" destId="{F5D9D469-667A-4CC9-8676-B2A969F5E824}" srcOrd="0" destOrd="0" presId="urn:microsoft.com/office/officeart/2005/8/layout/orgChart1"/>
    <dgm:cxn modelId="{AF56013E-A5BD-4FF1-A4BC-86FADD82D15F}" type="presParOf" srcId="{F8A92375-B278-4B8F-9DEB-348B2CBC06A3}" destId="{9AA480F6-202E-476B-97AD-FD753B13896B}" srcOrd="1" destOrd="0" presId="urn:microsoft.com/office/officeart/2005/8/layout/orgChart1"/>
    <dgm:cxn modelId="{F9DD1692-FE6C-404D-87E9-5A625F3DE50D}" type="presParOf" srcId="{9677E337-5012-4214-9BCF-818001FBD22A}" destId="{F3261B7B-D4CE-40A4-B5A3-632B2221E4D6}" srcOrd="1" destOrd="0" presId="urn:microsoft.com/office/officeart/2005/8/layout/orgChart1"/>
    <dgm:cxn modelId="{A18C5776-7B47-4ABB-AEAE-D54D58D58860}" type="presParOf" srcId="{9677E337-5012-4214-9BCF-818001FBD22A}" destId="{4AC227A8-D60B-4ABE-9BE2-1FED245F0FF9}" srcOrd="2" destOrd="0" presId="urn:microsoft.com/office/officeart/2005/8/layout/orgChart1"/>
    <dgm:cxn modelId="{07579F43-D288-4A30-86AB-54D3372CAB26}" type="presParOf" srcId="{C77EDB2F-9783-4B81-826B-0279A47AD9BD}" destId="{717EF90A-A526-48CA-BC33-97A66BE6E8F9}" srcOrd="2" destOrd="0" presId="urn:microsoft.com/office/officeart/2005/8/layout/orgChart1"/>
    <dgm:cxn modelId="{A781E454-D460-43D1-A52B-C4D4E010587C}" type="presParOf" srcId="{C77EDB2F-9783-4B81-826B-0279A47AD9BD}" destId="{5B18EA7A-4769-4038-9984-E586F616AC2B}" srcOrd="3" destOrd="0" presId="urn:microsoft.com/office/officeart/2005/8/layout/orgChart1"/>
    <dgm:cxn modelId="{C890D8BA-770C-412C-9B9C-B140A76D9522}" type="presParOf" srcId="{5B18EA7A-4769-4038-9984-E586F616AC2B}" destId="{FCB04E4D-DA68-45A9-B945-805A7A3FD4DB}" srcOrd="0" destOrd="0" presId="urn:microsoft.com/office/officeart/2005/8/layout/orgChart1"/>
    <dgm:cxn modelId="{3AA71A74-EFF1-410C-90C1-10585BD080AC}" type="presParOf" srcId="{FCB04E4D-DA68-45A9-B945-805A7A3FD4DB}" destId="{9759A0D5-A280-419F-8898-793661C4FDA5}" srcOrd="0" destOrd="0" presId="urn:microsoft.com/office/officeart/2005/8/layout/orgChart1"/>
    <dgm:cxn modelId="{6D80278B-6541-4531-891B-1FC199294E29}" type="presParOf" srcId="{FCB04E4D-DA68-45A9-B945-805A7A3FD4DB}" destId="{52366170-31A8-44AF-97AF-702D023C96E7}" srcOrd="1" destOrd="0" presId="urn:microsoft.com/office/officeart/2005/8/layout/orgChart1"/>
    <dgm:cxn modelId="{9F4A381F-3CA9-450F-841E-6558BE582FD3}" type="presParOf" srcId="{5B18EA7A-4769-4038-9984-E586F616AC2B}" destId="{8299420F-5AD6-41C0-BFF0-AA31E07A0E2D}" srcOrd="1" destOrd="0" presId="urn:microsoft.com/office/officeart/2005/8/layout/orgChart1"/>
    <dgm:cxn modelId="{5A1AB096-C436-4569-9EBA-78F354077444}" type="presParOf" srcId="{5B18EA7A-4769-4038-9984-E586F616AC2B}" destId="{E537ACD7-66B7-490B-A844-9A431BDE3815}" srcOrd="2" destOrd="0" presId="urn:microsoft.com/office/officeart/2005/8/layout/orgChart1"/>
    <dgm:cxn modelId="{82E30A61-DA51-4BEC-9100-28D4CFA8FCAF}" type="presParOf" srcId="{C77EDB2F-9783-4B81-826B-0279A47AD9BD}" destId="{5C268EAE-CAFB-4D1F-A7CE-34AA19A8F4C1}" srcOrd="4" destOrd="0" presId="urn:microsoft.com/office/officeart/2005/8/layout/orgChart1"/>
    <dgm:cxn modelId="{765B180F-15AB-45BE-BA1D-F4D47632483C}" type="presParOf" srcId="{C77EDB2F-9783-4B81-826B-0279A47AD9BD}" destId="{1EDA9F5A-91A4-4AA2-BA8B-CCBD99D34A1D}" srcOrd="5" destOrd="0" presId="urn:microsoft.com/office/officeart/2005/8/layout/orgChart1"/>
    <dgm:cxn modelId="{F1D81256-F459-431D-A8F7-13FFB355E932}" type="presParOf" srcId="{1EDA9F5A-91A4-4AA2-BA8B-CCBD99D34A1D}" destId="{A6100E65-3EC1-4A13-A4CE-2ADAFC40E934}" srcOrd="0" destOrd="0" presId="urn:microsoft.com/office/officeart/2005/8/layout/orgChart1"/>
    <dgm:cxn modelId="{E31FE63B-50A6-4EAF-AAA9-825AA4D4202F}" type="presParOf" srcId="{A6100E65-3EC1-4A13-A4CE-2ADAFC40E934}" destId="{16D16078-F0BE-4E2E-BF9F-589294F5B005}" srcOrd="0" destOrd="0" presId="urn:microsoft.com/office/officeart/2005/8/layout/orgChart1"/>
    <dgm:cxn modelId="{1EFC38FB-B10E-4A31-A805-7F564648F70A}" type="presParOf" srcId="{A6100E65-3EC1-4A13-A4CE-2ADAFC40E934}" destId="{C1E0712E-10E7-4C29-8491-842212E2A043}" srcOrd="1" destOrd="0" presId="urn:microsoft.com/office/officeart/2005/8/layout/orgChart1"/>
    <dgm:cxn modelId="{797447F7-9DA6-4E95-8392-0AB19BA255FB}" type="presParOf" srcId="{1EDA9F5A-91A4-4AA2-BA8B-CCBD99D34A1D}" destId="{53B53A49-2122-461C-8426-CDE953DECB7C}" srcOrd="1" destOrd="0" presId="urn:microsoft.com/office/officeart/2005/8/layout/orgChart1"/>
    <dgm:cxn modelId="{1649E225-755F-4A82-90AE-5521514DE972}" type="presParOf" srcId="{1EDA9F5A-91A4-4AA2-BA8B-CCBD99D34A1D}" destId="{8A665C31-9BFB-469F-B99A-020B830E577B}" srcOrd="2" destOrd="0" presId="urn:microsoft.com/office/officeart/2005/8/layout/orgChart1"/>
    <dgm:cxn modelId="{5E85C472-252D-4F4C-AE0D-30AD6EF69B52}" type="presParOf" srcId="{C77EDB2F-9783-4B81-826B-0279A47AD9BD}" destId="{D047E512-BE68-4A12-9DF1-94C1C18AAE9F}" srcOrd="6" destOrd="0" presId="urn:microsoft.com/office/officeart/2005/8/layout/orgChart1"/>
    <dgm:cxn modelId="{AC2C693D-71D7-45FA-8C59-A1A9D140F59A}" type="presParOf" srcId="{C77EDB2F-9783-4B81-826B-0279A47AD9BD}" destId="{58BFD259-CE21-4A50-AB18-41C299203F8E}" srcOrd="7" destOrd="0" presId="urn:microsoft.com/office/officeart/2005/8/layout/orgChart1"/>
    <dgm:cxn modelId="{E105E692-8AFA-4FFF-8036-9895660E768F}" type="presParOf" srcId="{58BFD259-CE21-4A50-AB18-41C299203F8E}" destId="{5441F830-2633-46B3-AABB-106A784AB820}" srcOrd="0" destOrd="0" presId="urn:microsoft.com/office/officeart/2005/8/layout/orgChart1"/>
    <dgm:cxn modelId="{717139A6-99E9-45AF-8CE8-D0D6DD7DBC5C}" type="presParOf" srcId="{5441F830-2633-46B3-AABB-106A784AB820}" destId="{3B922BB0-10F5-4D56-B710-92692147DEA1}" srcOrd="0" destOrd="0" presId="urn:microsoft.com/office/officeart/2005/8/layout/orgChart1"/>
    <dgm:cxn modelId="{6F6DA427-DE4F-4AEE-A479-42D00A88FF5D}" type="presParOf" srcId="{5441F830-2633-46B3-AABB-106A784AB820}" destId="{7616E0A8-069F-44F3-89A2-045D866F8D3F}" srcOrd="1" destOrd="0" presId="urn:microsoft.com/office/officeart/2005/8/layout/orgChart1"/>
    <dgm:cxn modelId="{023E2860-8FC6-4495-9239-BE16DFF431C4}" type="presParOf" srcId="{58BFD259-CE21-4A50-AB18-41C299203F8E}" destId="{360F41B2-1103-4DD5-8A9A-878A7FB6A9A3}" srcOrd="1" destOrd="0" presId="urn:microsoft.com/office/officeart/2005/8/layout/orgChart1"/>
    <dgm:cxn modelId="{5C9659C0-650F-4F27-8A0A-3BBDE01831EA}" type="presParOf" srcId="{58BFD259-CE21-4A50-AB18-41C299203F8E}" destId="{97191E97-8A4E-4730-B08E-71DF480960C0}" srcOrd="2" destOrd="0" presId="urn:microsoft.com/office/officeart/2005/8/layout/orgChart1"/>
    <dgm:cxn modelId="{856492B2-FB42-4DBC-887B-40AD3D5B3D30}" type="presParOf" srcId="{84F902B4-4AD5-4341-A3F3-0515BBB13A0A}" destId="{273D5515-33AA-400D-AC01-87069E42EE0D}" srcOrd="2" destOrd="0" presId="urn:microsoft.com/office/officeart/2005/8/layout/orgChart1"/>
    <dgm:cxn modelId="{2E317199-138C-4252-8FE3-2B872012118B}" type="presParOf" srcId="{A3CC95BC-EB0F-45E2-97BA-5F299F804068}" destId="{6990DDE4-D190-4378-8B8C-4432CD57F12C}" srcOrd="2" destOrd="0" presId="urn:microsoft.com/office/officeart/2005/8/layout/orgChart1"/>
    <dgm:cxn modelId="{F7EE4580-D28E-4BB9-B792-2D31459BF2EB}" type="presParOf" srcId="{6990DDE4-D190-4378-8B8C-4432CD57F12C}" destId="{9D342C93-AC7F-426A-9449-E04389E09F4D}" srcOrd="0" destOrd="0" presId="urn:microsoft.com/office/officeart/2005/8/layout/orgChart1"/>
    <dgm:cxn modelId="{015B05AC-DFAC-4608-97E5-E73B053B2900}" type="presParOf" srcId="{6990DDE4-D190-4378-8B8C-4432CD57F12C}" destId="{524B4957-AB4F-473F-B14B-4112F55E0A51}" srcOrd="1" destOrd="0" presId="urn:microsoft.com/office/officeart/2005/8/layout/orgChart1"/>
    <dgm:cxn modelId="{732364E6-4BD7-4627-BF53-0E48D0181950}" type="presParOf" srcId="{524B4957-AB4F-473F-B14B-4112F55E0A51}" destId="{BD114090-387E-4FB9-8994-BDDAB195C288}" srcOrd="0" destOrd="0" presId="urn:microsoft.com/office/officeart/2005/8/layout/orgChart1"/>
    <dgm:cxn modelId="{A4BE6BA2-56E8-4290-B8C4-36C34751BA3C}" type="presParOf" srcId="{BD114090-387E-4FB9-8994-BDDAB195C288}" destId="{05B304FB-4FF7-4088-B066-A6F92F5C1D92}" srcOrd="0" destOrd="0" presId="urn:microsoft.com/office/officeart/2005/8/layout/orgChart1"/>
    <dgm:cxn modelId="{BEDD1B84-9185-4656-BC09-5F7BC64827F9}" type="presParOf" srcId="{BD114090-387E-4FB9-8994-BDDAB195C288}" destId="{81E0B107-5382-4A6B-8F8C-2769027A4BD1}" srcOrd="1" destOrd="0" presId="urn:microsoft.com/office/officeart/2005/8/layout/orgChart1"/>
    <dgm:cxn modelId="{0BFF81BC-CAE3-4604-B44E-616ED678CFE1}" type="presParOf" srcId="{524B4957-AB4F-473F-B14B-4112F55E0A51}" destId="{B703F480-5F5A-4F5C-9D5B-4192F6E5F8C7}" srcOrd="1" destOrd="0" presId="urn:microsoft.com/office/officeart/2005/8/layout/orgChart1"/>
    <dgm:cxn modelId="{87C9A544-6FDC-462C-A8FF-7D1ABC66268E}" type="presParOf" srcId="{524B4957-AB4F-473F-B14B-4112F55E0A51}" destId="{E8C7291F-7783-4936-B33C-11A7D300354B}" srcOrd="2" destOrd="0" presId="urn:microsoft.com/office/officeart/2005/8/layout/orgChart1"/>
    <dgm:cxn modelId="{12D585A0-104F-4E8C-B779-11D9A4C019E5}" type="presParOf" srcId="{C998291A-5C93-4FA5-8475-6F40EE1FFBBB}" destId="{857CB1D8-1B20-484D-8566-68A736EA7880}" srcOrd="2" destOrd="0" presId="urn:microsoft.com/office/officeart/2005/8/layout/orgChart1"/>
    <dgm:cxn modelId="{5A01779C-39EB-418F-82C7-FCC6964634DC}" type="presParOf" srcId="{857CB1D8-1B20-484D-8566-68A736EA7880}" destId="{18B5DD69-694D-44D6-A92E-93487517A14B}" srcOrd="0" destOrd="0" presId="urn:microsoft.com/office/officeart/2005/8/layout/orgChart1"/>
    <dgm:cxn modelId="{12225C60-A046-4577-A5E5-BF71DFFCE265}" type="presParOf" srcId="{857CB1D8-1B20-484D-8566-68A736EA7880}" destId="{5BF44247-D151-4AA2-9D2B-3C765AF2C58A}" srcOrd="1" destOrd="0" presId="urn:microsoft.com/office/officeart/2005/8/layout/orgChart1"/>
    <dgm:cxn modelId="{981376DF-A62A-4612-8EED-086E39F5323E}" type="presParOf" srcId="{5BF44247-D151-4AA2-9D2B-3C765AF2C58A}" destId="{17A25FD0-4F58-4588-9259-AAE6EE744AC0}" srcOrd="0" destOrd="0" presId="urn:microsoft.com/office/officeart/2005/8/layout/orgChart1"/>
    <dgm:cxn modelId="{74FB53B8-CFB7-4379-9C54-03CDEC6D92B1}" type="presParOf" srcId="{17A25FD0-4F58-4588-9259-AAE6EE744AC0}" destId="{D18F8A53-810B-49E9-B561-D19754A73F10}" srcOrd="0" destOrd="0" presId="urn:microsoft.com/office/officeart/2005/8/layout/orgChart1"/>
    <dgm:cxn modelId="{91F2E0E9-3B7C-473E-BEC8-DEB6B0A091D9}" type="presParOf" srcId="{17A25FD0-4F58-4588-9259-AAE6EE744AC0}" destId="{BC2774BF-5F15-48C5-B97F-C01734A58C1F}" srcOrd="1" destOrd="0" presId="urn:microsoft.com/office/officeart/2005/8/layout/orgChart1"/>
    <dgm:cxn modelId="{5A06A568-BE37-44F6-A73B-0380A840FE1C}" type="presParOf" srcId="{5BF44247-D151-4AA2-9D2B-3C765AF2C58A}" destId="{A536B869-3FA3-49D6-B2CD-7A0E55B588A1}" srcOrd="1" destOrd="0" presId="urn:microsoft.com/office/officeart/2005/8/layout/orgChart1"/>
    <dgm:cxn modelId="{125B4AB6-7005-479B-B1A3-727727A0B6E2}" type="presParOf" srcId="{5BF44247-D151-4AA2-9D2B-3C765AF2C58A}" destId="{E5AEFFC1-2C0A-4116-9FF1-15E1EC8F3EC0}" srcOrd="2" destOrd="0" presId="urn:microsoft.com/office/officeart/2005/8/layout/orgChart1"/>
    <dgm:cxn modelId="{4304EEC6-14DE-4130-9FFB-A6E6E1A1FA85}" type="presParOf" srcId="{857CB1D8-1B20-484D-8566-68A736EA7880}" destId="{C250DB51-A299-4F2C-8F3B-CC64BE989373}" srcOrd="2" destOrd="0" presId="urn:microsoft.com/office/officeart/2005/8/layout/orgChart1"/>
    <dgm:cxn modelId="{DD6370F4-892B-4469-B32D-22DA7E52E906}" type="presParOf" srcId="{857CB1D8-1B20-484D-8566-68A736EA7880}" destId="{B6B6872D-5EDF-441B-9FE8-A70362C758C4}" srcOrd="3" destOrd="0" presId="urn:microsoft.com/office/officeart/2005/8/layout/orgChart1"/>
    <dgm:cxn modelId="{E6D8591B-D224-4D14-9163-72DD2C46DBC9}" type="presParOf" srcId="{B6B6872D-5EDF-441B-9FE8-A70362C758C4}" destId="{288E3959-EC1A-4DD6-9148-2D13DC924A4D}" srcOrd="0" destOrd="0" presId="urn:microsoft.com/office/officeart/2005/8/layout/orgChart1"/>
    <dgm:cxn modelId="{B0601F5C-7BD2-4BF6-9E4F-42369FC4DC53}" type="presParOf" srcId="{288E3959-EC1A-4DD6-9148-2D13DC924A4D}" destId="{4515A99F-3954-46A8-B773-33D1322AEDB8}" srcOrd="0" destOrd="0" presId="urn:microsoft.com/office/officeart/2005/8/layout/orgChart1"/>
    <dgm:cxn modelId="{4C7C76E1-B237-4927-B860-02EA4F7CD7CD}" type="presParOf" srcId="{288E3959-EC1A-4DD6-9148-2D13DC924A4D}" destId="{4B10BCEC-5BE9-44D4-A12E-89C812569D63}" srcOrd="1" destOrd="0" presId="urn:microsoft.com/office/officeart/2005/8/layout/orgChart1"/>
    <dgm:cxn modelId="{59C228F9-C42C-4701-A169-C972B7882126}" type="presParOf" srcId="{B6B6872D-5EDF-441B-9FE8-A70362C758C4}" destId="{1648296E-6F54-4CBC-9715-D86339834F92}" srcOrd="1" destOrd="0" presId="urn:microsoft.com/office/officeart/2005/8/layout/orgChart1"/>
    <dgm:cxn modelId="{C1C87E66-6F71-4623-B2C3-C001DD19422B}" type="presParOf" srcId="{B6B6872D-5EDF-441B-9FE8-A70362C758C4}" destId="{03DAC431-AE3D-49E3-B26C-B8B78CAB33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DB51-A299-4F2C-8F3B-CC64BE989373}">
      <dsp:nvSpPr>
        <dsp:cNvPr id="0" name=""/>
        <dsp:cNvSpPr/>
      </dsp:nvSpPr>
      <dsp:spPr>
        <a:xfrm>
          <a:off x="4354371" y="488423"/>
          <a:ext cx="150502" cy="452135"/>
        </a:xfrm>
        <a:custGeom>
          <a:avLst/>
          <a:gdLst/>
          <a:ahLst/>
          <a:cxnLst/>
          <a:rect l="0" t="0" r="0" b="0"/>
          <a:pathLst>
            <a:path>
              <a:moveTo>
                <a:pt x="0" y="0"/>
              </a:moveTo>
              <a:lnTo>
                <a:pt x="0" y="452135"/>
              </a:lnTo>
              <a:lnTo>
                <a:pt x="150502" y="452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B5DD69-694D-44D6-A92E-93487517A14B}">
      <dsp:nvSpPr>
        <dsp:cNvPr id="0" name=""/>
        <dsp:cNvSpPr/>
      </dsp:nvSpPr>
      <dsp:spPr>
        <a:xfrm>
          <a:off x="4251166" y="488423"/>
          <a:ext cx="103204" cy="452135"/>
        </a:xfrm>
        <a:custGeom>
          <a:avLst/>
          <a:gdLst/>
          <a:ahLst/>
          <a:cxnLst/>
          <a:rect l="0" t="0" r="0" b="0"/>
          <a:pathLst>
            <a:path>
              <a:moveTo>
                <a:pt x="103204" y="0"/>
              </a:moveTo>
              <a:lnTo>
                <a:pt x="103204" y="452135"/>
              </a:lnTo>
              <a:lnTo>
                <a:pt x="0" y="452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42C93-AC7F-426A-9449-E04389E09F4D}">
      <dsp:nvSpPr>
        <dsp:cNvPr id="0" name=""/>
        <dsp:cNvSpPr/>
      </dsp:nvSpPr>
      <dsp:spPr>
        <a:xfrm>
          <a:off x="4251166" y="1771063"/>
          <a:ext cx="103204" cy="452135"/>
        </a:xfrm>
        <a:custGeom>
          <a:avLst/>
          <a:gdLst/>
          <a:ahLst/>
          <a:cxnLst/>
          <a:rect l="0" t="0" r="0" b="0"/>
          <a:pathLst>
            <a:path>
              <a:moveTo>
                <a:pt x="103204" y="0"/>
              </a:moveTo>
              <a:lnTo>
                <a:pt x="103204" y="452135"/>
              </a:lnTo>
              <a:lnTo>
                <a:pt x="0" y="45213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47E512-BE68-4A12-9DF1-94C1C18AAE9F}">
      <dsp:nvSpPr>
        <dsp:cNvPr id="0" name=""/>
        <dsp:cNvSpPr/>
      </dsp:nvSpPr>
      <dsp:spPr>
        <a:xfrm>
          <a:off x="5717620" y="3149899"/>
          <a:ext cx="154845" cy="2029901"/>
        </a:xfrm>
        <a:custGeom>
          <a:avLst/>
          <a:gdLst/>
          <a:ahLst/>
          <a:cxnLst/>
          <a:rect l="0" t="0" r="0" b="0"/>
          <a:pathLst>
            <a:path>
              <a:moveTo>
                <a:pt x="0" y="0"/>
              </a:moveTo>
              <a:lnTo>
                <a:pt x="0" y="2029901"/>
              </a:lnTo>
              <a:lnTo>
                <a:pt x="154845" y="20299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68EAE-CAFB-4D1F-A7CE-34AA19A8F4C1}">
      <dsp:nvSpPr>
        <dsp:cNvPr id="0" name=""/>
        <dsp:cNvSpPr/>
      </dsp:nvSpPr>
      <dsp:spPr>
        <a:xfrm>
          <a:off x="5717620" y="3149899"/>
          <a:ext cx="154845" cy="1487032"/>
        </a:xfrm>
        <a:custGeom>
          <a:avLst/>
          <a:gdLst/>
          <a:ahLst/>
          <a:cxnLst/>
          <a:rect l="0" t="0" r="0" b="0"/>
          <a:pathLst>
            <a:path>
              <a:moveTo>
                <a:pt x="0" y="0"/>
              </a:moveTo>
              <a:lnTo>
                <a:pt x="0" y="1487032"/>
              </a:lnTo>
              <a:lnTo>
                <a:pt x="154845" y="14870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7EF90A-A526-48CA-BC33-97A66BE6E8F9}">
      <dsp:nvSpPr>
        <dsp:cNvPr id="0" name=""/>
        <dsp:cNvSpPr/>
      </dsp:nvSpPr>
      <dsp:spPr>
        <a:xfrm>
          <a:off x="5717620" y="3149899"/>
          <a:ext cx="154845" cy="954581"/>
        </a:xfrm>
        <a:custGeom>
          <a:avLst/>
          <a:gdLst/>
          <a:ahLst/>
          <a:cxnLst/>
          <a:rect l="0" t="0" r="0" b="0"/>
          <a:pathLst>
            <a:path>
              <a:moveTo>
                <a:pt x="0" y="0"/>
              </a:moveTo>
              <a:lnTo>
                <a:pt x="0" y="954581"/>
              </a:lnTo>
              <a:lnTo>
                <a:pt x="154845" y="95458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676E11-4CDD-424C-9283-4D6D15FAEC08}">
      <dsp:nvSpPr>
        <dsp:cNvPr id="0" name=""/>
        <dsp:cNvSpPr/>
      </dsp:nvSpPr>
      <dsp:spPr>
        <a:xfrm>
          <a:off x="5717620" y="3149899"/>
          <a:ext cx="154845" cy="393370"/>
        </a:xfrm>
        <a:custGeom>
          <a:avLst/>
          <a:gdLst/>
          <a:ahLst/>
          <a:cxnLst/>
          <a:rect l="0" t="0" r="0" b="0"/>
          <a:pathLst>
            <a:path>
              <a:moveTo>
                <a:pt x="0" y="0"/>
              </a:moveTo>
              <a:lnTo>
                <a:pt x="0" y="393370"/>
              </a:lnTo>
              <a:lnTo>
                <a:pt x="154845" y="3933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29BAF0-19D9-4231-884D-E085B6D9F904}">
      <dsp:nvSpPr>
        <dsp:cNvPr id="0" name=""/>
        <dsp:cNvSpPr/>
      </dsp:nvSpPr>
      <dsp:spPr>
        <a:xfrm>
          <a:off x="4354371" y="1771063"/>
          <a:ext cx="1776170" cy="904271"/>
        </a:xfrm>
        <a:custGeom>
          <a:avLst/>
          <a:gdLst/>
          <a:ahLst/>
          <a:cxnLst/>
          <a:rect l="0" t="0" r="0" b="0"/>
          <a:pathLst>
            <a:path>
              <a:moveTo>
                <a:pt x="0" y="0"/>
              </a:moveTo>
              <a:lnTo>
                <a:pt x="0" y="801066"/>
              </a:lnTo>
              <a:lnTo>
                <a:pt x="1776170" y="801066"/>
              </a:lnTo>
              <a:lnTo>
                <a:pt x="1776170" y="9042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E9568-A91B-4A2D-BB3F-8E619AA486FB}">
      <dsp:nvSpPr>
        <dsp:cNvPr id="0" name=""/>
        <dsp:cNvSpPr/>
      </dsp:nvSpPr>
      <dsp:spPr>
        <a:xfrm>
          <a:off x="4486018" y="3182566"/>
          <a:ext cx="153660" cy="3347407"/>
        </a:xfrm>
        <a:custGeom>
          <a:avLst/>
          <a:gdLst/>
          <a:ahLst/>
          <a:cxnLst/>
          <a:rect l="0" t="0" r="0" b="0"/>
          <a:pathLst>
            <a:path>
              <a:moveTo>
                <a:pt x="0" y="0"/>
              </a:moveTo>
              <a:lnTo>
                <a:pt x="0" y="3347407"/>
              </a:lnTo>
              <a:lnTo>
                <a:pt x="153660" y="334740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CDEFB-2D20-4A58-B2AE-CC693DB9A754}">
      <dsp:nvSpPr>
        <dsp:cNvPr id="0" name=""/>
        <dsp:cNvSpPr/>
      </dsp:nvSpPr>
      <dsp:spPr>
        <a:xfrm>
          <a:off x="4486018" y="3182566"/>
          <a:ext cx="153660" cy="2752080"/>
        </a:xfrm>
        <a:custGeom>
          <a:avLst/>
          <a:gdLst/>
          <a:ahLst/>
          <a:cxnLst/>
          <a:rect l="0" t="0" r="0" b="0"/>
          <a:pathLst>
            <a:path>
              <a:moveTo>
                <a:pt x="0" y="0"/>
              </a:moveTo>
              <a:lnTo>
                <a:pt x="0" y="2752080"/>
              </a:lnTo>
              <a:lnTo>
                <a:pt x="153660" y="275208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E9F89-92E6-46B1-A13D-DE80F85C1603}">
      <dsp:nvSpPr>
        <dsp:cNvPr id="0" name=""/>
        <dsp:cNvSpPr/>
      </dsp:nvSpPr>
      <dsp:spPr>
        <a:xfrm>
          <a:off x="4486018" y="3182566"/>
          <a:ext cx="153660" cy="2163729"/>
        </a:xfrm>
        <a:custGeom>
          <a:avLst/>
          <a:gdLst/>
          <a:ahLst/>
          <a:cxnLst/>
          <a:rect l="0" t="0" r="0" b="0"/>
          <a:pathLst>
            <a:path>
              <a:moveTo>
                <a:pt x="0" y="0"/>
              </a:moveTo>
              <a:lnTo>
                <a:pt x="0" y="2163729"/>
              </a:lnTo>
              <a:lnTo>
                <a:pt x="153660" y="21637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0C3F42-BEF1-4A97-81BD-AB65E09B1B5F}">
      <dsp:nvSpPr>
        <dsp:cNvPr id="0" name=""/>
        <dsp:cNvSpPr/>
      </dsp:nvSpPr>
      <dsp:spPr>
        <a:xfrm>
          <a:off x="4486018" y="3182566"/>
          <a:ext cx="153660" cy="1601112"/>
        </a:xfrm>
        <a:custGeom>
          <a:avLst/>
          <a:gdLst/>
          <a:ahLst/>
          <a:cxnLst/>
          <a:rect l="0" t="0" r="0" b="0"/>
          <a:pathLst>
            <a:path>
              <a:moveTo>
                <a:pt x="0" y="0"/>
              </a:moveTo>
              <a:lnTo>
                <a:pt x="0" y="1601112"/>
              </a:lnTo>
              <a:lnTo>
                <a:pt x="153660" y="16011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FA8BC8-3F95-4305-A5D7-D2954083F252}">
      <dsp:nvSpPr>
        <dsp:cNvPr id="0" name=""/>
        <dsp:cNvSpPr/>
      </dsp:nvSpPr>
      <dsp:spPr>
        <a:xfrm>
          <a:off x="4486018" y="3182566"/>
          <a:ext cx="153660" cy="1024259"/>
        </a:xfrm>
        <a:custGeom>
          <a:avLst/>
          <a:gdLst/>
          <a:ahLst/>
          <a:cxnLst/>
          <a:rect l="0" t="0" r="0" b="0"/>
          <a:pathLst>
            <a:path>
              <a:moveTo>
                <a:pt x="0" y="0"/>
              </a:moveTo>
              <a:lnTo>
                <a:pt x="0" y="1024259"/>
              </a:lnTo>
              <a:lnTo>
                <a:pt x="153660" y="102425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6FE0CF-282C-4850-82CF-C4048CEC7B94}">
      <dsp:nvSpPr>
        <dsp:cNvPr id="0" name=""/>
        <dsp:cNvSpPr/>
      </dsp:nvSpPr>
      <dsp:spPr>
        <a:xfrm>
          <a:off x="4486018" y="3182566"/>
          <a:ext cx="153660" cy="414588"/>
        </a:xfrm>
        <a:custGeom>
          <a:avLst/>
          <a:gdLst/>
          <a:ahLst/>
          <a:cxnLst/>
          <a:rect l="0" t="0" r="0" b="0"/>
          <a:pathLst>
            <a:path>
              <a:moveTo>
                <a:pt x="0" y="0"/>
              </a:moveTo>
              <a:lnTo>
                <a:pt x="0" y="414588"/>
              </a:lnTo>
              <a:lnTo>
                <a:pt x="153660" y="4145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63F885-3767-4CF1-AB19-3D68AA54E3D0}">
      <dsp:nvSpPr>
        <dsp:cNvPr id="0" name=""/>
        <dsp:cNvSpPr/>
      </dsp:nvSpPr>
      <dsp:spPr>
        <a:xfrm>
          <a:off x="4354371" y="1771063"/>
          <a:ext cx="541407" cy="904271"/>
        </a:xfrm>
        <a:custGeom>
          <a:avLst/>
          <a:gdLst/>
          <a:ahLst/>
          <a:cxnLst/>
          <a:rect l="0" t="0" r="0" b="0"/>
          <a:pathLst>
            <a:path>
              <a:moveTo>
                <a:pt x="0" y="0"/>
              </a:moveTo>
              <a:lnTo>
                <a:pt x="0" y="801066"/>
              </a:lnTo>
              <a:lnTo>
                <a:pt x="541407" y="801066"/>
              </a:lnTo>
              <a:lnTo>
                <a:pt x="541407" y="9042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5451E5-8920-46FE-9759-F2E5E5924648}">
      <dsp:nvSpPr>
        <dsp:cNvPr id="0" name=""/>
        <dsp:cNvSpPr/>
      </dsp:nvSpPr>
      <dsp:spPr>
        <a:xfrm>
          <a:off x="3284452" y="3184620"/>
          <a:ext cx="148786" cy="2126870"/>
        </a:xfrm>
        <a:custGeom>
          <a:avLst/>
          <a:gdLst/>
          <a:ahLst/>
          <a:cxnLst/>
          <a:rect l="0" t="0" r="0" b="0"/>
          <a:pathLst>
            <a:path>
              <a:moveTo>
                <a:pt x="0" y="0"/>
              </a:moveTo>
              <a:lnTo>
                <a:pt x="0" y="2126870"/>
              </a:lnTo>
              <a:lnTo>
                <a:pt x="148786" y="21268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6DB930-99A1-4B22-9FDB-9DA1472B8F37}">
      <dsp:nvSpPr>
        <dsp:cNvPr id="0" name=""/>
        <dsp:cNvSpPr/>
      </dsp:nvSpPr>
      <dsp:spPr>
        <a:xfrm>
          <a:off x="3284452" y="3184620"/>
          <a:ext cx="148786" cy="1525974"/>
        </a:xfrm>
        <a:custGeom>
          <a:avLst/>
          <a:gdLst/>
          <a:ahLst/>
          <a:cxnLst/>
          <a:rect l="0" t="0" r="0" b="0"/>
          <a:pathLst>
            <a:path>
              <a:moveTo>
                <a:pt x="0" y="0"/>
              </a:moveTo>
              <a:lnTo>
                <a:pt x="0" y="1525974"/>
              </a:lnTo>
              <a:lnTo>
                <a:pt x="148786" y="152597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7BDE4-A427-4BAB-84A5-7175F082FD57}">
      <dsp:nvSpPr>
        <dsp:cNvPr id="0" name=""/>
        <dsp:cNvSpPr/>
      </dsp:nvSpPr>
      <dsp:spPr>
        <a:xfrm>
          <a:off x="3284452" y="3184620"/>
          <a:ext cx="148786" cy="981279"/>
        </a:xfrm>
        <a:custGeom>
          <a:avLst/>
          <a:gdLst/>
          <a:ahLst/>
          <a:cxnLst/>
          <a:rect l="0" t="0" r="0" b="0"/>
          <a:pathLst>
            <a:path>
              <a:moveTo>
                <a:pt x="0" y="0"/>
              </a:moveTo>
              <a:lnTo>
                <a:pt x="0" y="981279"/>
              </a:lnTo>
              <a:lnTo>
                <a:pt x="148786" y="98127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89C33B-6A39-47A4-8BDB-61B3E721507D}">
      <dsp:nvSpPr>
        <dsp:cNvPr id="0" name=""/>
        <dsp:cNvSpPr/>
      </dsp:nvSpPr>
      <dsp:spPr>
        <a:xfrm>
          <a:off x="3284452" y="3184620"/>
          <a:ext cx="148786" cy="412898"/>
        </a:xfrm>
        <a:custGeom>
          <a:avLst/>
          <a:gdLst/>
          <a:ahLst/>
          <a:cxnLst/>
          <a:rect l="0" t="0" r="0" b="0"/>
          <a:pathLst>
            <a:path>
              <a:moveTo>
                <a:pt x="0" y="0"/>
              </a:moveTo>
              <a:lnTo>
                <a:pt x="0" y="412898"/>
              </a:lnTo>
              <a:lnTo>
                <a:pt x="148786" y="41289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E128D-2554-4A2F-9E7A-A6D15B7F940C}">
      <dsp:nvSpPr>
        <dsp:cNvPr id="0" name=""/>
        <dsp:cNvSpPr/>
      </dsp:nvSpPr>
      <dsp:spPr>
        <a:xfrm>
          <a:off x="3681215" y="1771063"/>
          <a:ext cx="673156" cy="904271"/>
        </a:xfrm>
        <a:custGeom>
          <a:avLst/>
          <a:gdLst/>
          <a:ahLst/>
          <a:cxnLst/>
          <a:rect l="0" t="0" r="0" b="0"/>
          <a:pathLst>
            <a:path>
              <a:moveTo>
                <a:pt x="673156" y="0"/>
              </a:moveTo>
              <a:lnTo>
                <a:pt x="673156" y="801066"/>
              </a:lnTo>
              <a:lnTo>
                <a:pt x="0" y="801066"/>
              </a:lnTo>
              <a:lnTo>
                <a:pt x="0" y="9042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EC914-526A-4D85-B9D1-BA6390689E53}">
      <dsp:nvSpPr>
        <dsp:cNvPr id="0" name=""/>
        <dsp:cNvSpPr/>
      </dsp:nvSpPr>
      <dsp:spPr>
        <a:xfrm>
          <a:off x="2153729" y="3204888"/>
          <a:ext cx="137520" cy="3064769"/>
        </a:xfrm>
        <a:custGeom>
          <a:avLst/>
          <a:gdLst/>
          <a:ahLst/>
          <a:cxnLst/>
          <a:rect l="0" t="0" r="0" b="0"/>
          <a:pathLst>
            <a:path>
              <a:moveTo>
                <a:pt x="0" y="0"/>
              </a:moveTo>
              <a:lnTo>
                <a:pt x="0" y="3064769"/>
              </a:lnTo>
              <a:lnTo>
                <a:pt x="137520" y="306476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25369E-1EE5-4402-8431-E0479DA21578}">
      <dsp:nvSpPr>
        <dsp:cNvPr id="0" name=""/>
        <dsp:cNvSpPr/>
      </dsp:nvSpPr>
      <dsp:spPr>
        <a:xfrm>
          <a:off x="2153729" y="3204888"/>
          <a:ext cx="137520" cy="2545636"/>
        </a:xfrm>
        <a:custGeom>
          <a:avLst/>
          <a:gdLst/>
          <a:ahLst/>
          <a:cxnLst/>
          <a:rect l="0" t="0" r="0" b="0"/>
          <a:pathLst>
            <a:path>
              <a:moveTo>
                <a:pt x="0" y="0"/>
              </a:moveTo>
              <a:lnTo>
                <a:pt x="0" y="2545636"/>
              </a:lnTo>
              <a:lnTo>
                <a:pt x="137520" y="2545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F2F213-F960-42B7-AA12-B412A28412B3}">
      <dsp:nvSpPr>
        <dsp:cNvPr id="0" name=""/>
        <dsp:cNvSpPr/>
      </dsp:nvSpPr>
      <dsp:spPr>
        <a:xfrm>
          <a:off x="2153729" y="3204888"/>
          <a:ext cx="137520" cy="1997453"/>
        </a:xfrm>
        <a:custGeom>
          <a:avLst/>
          <a:gdLst/>
          <a:ahLst/>
          <a:cxnLst/>
          <a:rect l="0" t="0" r="0" b="0"/>
          <a:pathLst>
            <a:path>
              <a:moveTo>
                <a:pt x="0" y="0"/>
              </a:moveTo>
              <a:lnTo>
                <a:pt x="0" y="1997453"/>
              </a:lnTo>
              <a:lnTo>
                <a:pt x="137520" y="199745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49D79-0D1D-4186-A108-954A6B2EF6A9}">
      <dsp:nvSpPr>
        <dsp:cNvPr id="0" name=""/>
        <dsp:cNvSpPr/>
      </dsp:nvSpPr>
      <dsp:spPr>
        <a:xfrm>
          <a:off x="2153729" y="3204888"/>
          <a:ext cx="137520" cy="1469779"/>
        </a:xfrm>
        <a:custGeom>
          <a:avLst/>
          <a:gdLst/>
          <a:ahLst/>
          <a:cxnLst/>
          <a:rect l="0" t="0" r="0" b="0"/>
          <a:pathLst>
            <a:path>
              <a:moveTo>
                <a:pt x="0" y="0"/>
              </a:moveTo>
              <a:lnTo>
                <a:pt x="0" y="1469779"/>
              </a:lnTo>
              <a:lnTo>
                <a:pt x="137520" y="146977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1F337-DA54-41BE-B60D-23D66304F4AF}">
      <dsp:nvSpPr>
        <dsp:cNvPr id="0" name=""/>
        <dsp:cNvSpPr/>
      </dsp:nvSpPr>
      <dsp:spPr>
        <a:xfrm>
          <a:off x="2153729" y="3204888"/>
          <a:ext cx="137520" cy="942108"/>
        </a:xfrm>
        <a:custGeom>
          <a:avLst/>
          <a:gdLst/>
          <a:ahLst/>
          <a:cxnLst/>
          <a:rect l="0" t="0" r="0" b="0"/>
          <a:pathLst>
            <a:path>
              <a:moveTo>
                <a:pt x="0" y="0"/>
              </a:moveTo>
              <a:lnTo>
                <a:pt x="0" y="942108"/>
              </a:lnTo>
              <a:lnTo>
                <a:pt x="137520" y="94210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FF927-31FB-47FD-BEF2-03A42FFA8125}">
      <dsp:nvSpPr>
        <dsp:cNvPr id="0" name=""/>
        <dsp:cNvSpPr/>
      </dsp:nvSpPr>
      <dsp:spPr>
        <a:xfrm>
          <a:off x="2153729" y="3204888"/>
          <a:ext cx="137520" cy="389129"/>
        </a:xfrm>
        <a:custGeom>
          <a:avLst/>
          <a:gdLst/>
          <a:ahLst/>
          <a:cxnLst/>
          <a:rect l="0" t="0" r="0" b="0"/>
          <a:pathLst>
            <a:path>
              <a:moveTo>
                <a:pt x="0" y="0"/>
              </a:moveTo>
              <a:lnTo>
                <a:pt x="0" y="389129"/>
              </a:lnTo>
              <a:lnTo>
                <a:pt x="137520" y="389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B4928D-B104-42E7-BBF7-05B17FE80F4C}">
      <dsp:nvSpPr>
        <dsp:cNvPr id="0" name=""/>
        <dsp:cNvSpPr/>
      </dsp:nvSpPr>
      <dsp:spPr>
        <a:xfrm>
          <a:off x="2520450" y="1771063"/>
          <a:ext cx="1833920" cy="904271"/>
        </a:xfrm>
        <a:custGeom>
          <a:avLst/>
          <a:gdLst/>
          <a:ahLst/>
          <a:cxnLst/>
          <a:rect l="0" t="0" r="0" b="0"/>
          <a:pathLst>
            <a:path>
              <a:moveTo>
                <a:pt x="1833920" y="0"/>
              </a:moveTo>
              <a:lnTo>
                <a:pt x="1833920" y="801066"/>
              </a:lnTo>
              <a:lnTo>
                <a:pt x="0" y="801066"/>
              </a:lnTo>
              <a:lnTo>
                <a:pt x="0" y="9042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FB572-A366-4DE4-A209-9B2B5FC1720E}">
      <dsp:nvSpPr>
        <dsp:cNvPr id="0" name=""/>
        <dsp:cNvSpPr/>
      </dsp:nvSpPr>
      <dsp:spPr>
        <a:xfrm>
          <a:off x="4308651" y="488423"/>
          <a:ext cx="91440" cy="904271"/>
        </a:xfrm>
        <a:custGeom>
          <a:avLst/>
          <a:gdLst/>
          <a:ahLst/>
          <a:cxnLst/>
          <a:rect l="0" t="0" r="0" b="0"/>
          <a:pathLst>
            <a:path>
              <a:moveTo>
                <a:pt x="45720" y="0"/>
              </a:moveTo>
              <a:lnTo>
                <a:pt x="45720" y="90427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1C48B-10E4-4381-A8F5-6329E1C218BA}">
      <dsp:nvSpPr>
        <dsp:cNvPr id="0" name=""/>
        <dsp:cNvSpPr/>
      </dsp:nvSpPr>
      <dsp:spPr>
        <a:xfrm>
          <a:off x="3747532" y="244"/>
          <a:ext cx="1213679" cy="48817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a:t>Chief of Police</a:t>
          </a:r>
        </a:p>
      </dsp:txBody>
      <dsp:txXfrm>
        <a:off x="3747532" y="244"/>
        <a:ext cx="1213679" cy="488178"/>
      </dsp:txXfrm>
    </dsp:sp>
    <dsp:sp modelId="{FD45D56D-A0A0-418A-99B8-33B6155D0457}">
      <dsp:nvSpPr>
        <dsp:cNvPr id="0" name=""/>
        <dsp:cNvSpPr/>
      </dsp:nvSpPr>
      <dsp:spPr>
        <a:xfrm>
          <a:off x="3882578" y="1392694"/>
          <a:ext cx="943587" cy="37836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a:t>Executive Officer</a:t>
          </a:r>
        </a:p>
      </dsp:txBody>
      <dsp:txXfrm>
        <a:off x="3882578" y="1392694"/>
        <a:ext cx="943587" cy="378368"/>
      </dsp:txXfrm>
    </dsp:sp>
    <dsp:sp modelId="{995298C0-2642-4A69-BD76-02D6DB0E415E}">
      <dsp:nvSpPr>
        <dsp:cNvPr id="0" name=""/>
        <dsp:cNvSpPr/>
      </dsp:nvSpPr>
      <dsp:spPr>
        <a:xfrm>
          <a:off x="2062049" y="2675334"/>
          <a:ext cx="916803" cy="52955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Staff Services </a:t>
          </a:r>
          <a:r>
            <a:rPr lang="en-US" sz="800" kern="1200" dirty="0" smtClean="0"/>
            <a:t>Division</a:t>
          </a:r>
        </a:p>
        <a:p>
          <a:pPr lvl="0" algn="ctr" defTabSz="355600">
            <a:lnSpc>
              <a:spcPct val="90000"/>
            </a:lnSpc>
            <a:spcBef>
              <a:spcPct val="0"/>
            </a:spcBef>
            <a:spcAft>
              <a:spcPct val="35000"/>
            </a:spcAft>
          </a:pPr>
          <a:r>
            <a:rPr lang="en-US" sz="800" kern="1200" dirty="0" smtClean="0"/>
            <a:t>Lt. Justin Bernstein</a:t>
          </a:r>
          <a:endParaRPr lang="en-US" sz="800" kern="1200" dirty="0"/>
        </a:p>
      </dsp:txBody>
      <dsp:txXfrm>
        <a:off x="2062049" y="2675334"/>
        <a:ext cx="916803" cy="529553"/>
      </dsp:txXfrm>
    </dsp:sp>
    <dsp:sp modelId="{3C70B483-CCE1-462E-ADC3-7EA1129F59AB}">
      <dsp:nvSpPr>
        <dsp:cNvPr id="0" name=""/>
        <dsp:cNvSpPr/>
      </dsp:nvSpPr>
      <dsp:spPr>
        <a:xfrm>
          <a:off x="2291250" y="3411298"/>
          <a:ext cx="894048" cy="36543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Parking and Traffic</a:t>
          </a:r>
        </a:p>
      </dsp:txBody>
      <dsp:txXfrm>
        <a:off x="2291250" y="3411298"/>
        <a:ext cx="894048" cy="365438"/>
      </dsp:txXfrm>
    </dsp:sp>
    <dsp:sp modelId="{F09D1C99-E2E0-45FD-81A1-E5B52AD7E340}">
      <dsp:nvSpPr>
        <dsp:cNvPr id="0" name=""/>
        <dsp:cNvSpPr/>
      </dsp:nvSpPr>
      <dsp:spPr>
        <a:xfrm>
          <a:off x="2291250" y="3983146"/>
          <a:ext cx="812674" cy="3277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Meter/Sign</a:t>
          </a:r>
        </a:p>
      </dsp:txBody>
      <dsp:txXfrm>
        <a:off x="2291250" y="3983146"/>
        <a:ext cx="812674" cy="327700"/>
      </dsp:txXfrm>
    </dsp:sp>
    <dsp:sp modelId="{1F95C8F7-0084-4035-A0E1-56AC58B0C651}">
      <dsp:nvSpPr>
        <dsp:cNvPr id="0" name=""/>
        <dsp:cNvSpPr/>
      </dsp:nvSpPr>
      <dsp:spPr>
        <a:xfrm>
          <a:off x="2291250" y="4517256"/>
          <a:ext cx="812674" cy="31482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Community Outreach</a:t>
          </a:r>
        </a:p>
      </dsp:txBody>
      <dsp:txXfrm>
        <a:off x="2291250" y="4517256"/>
        <a:ext cx="812674" cy="314823"/>
      </dsp:txXfrm>
    </dsp:sp>
    <dsp:sp modelId="{737433A7-8DEA-436C-ACAA-12FC924FA942}">
      <dsp:nvSpPr>
        <dsp:cNvPr id="0" name=""/>
        <dsp:cNvSpPr/>
      </dsp:nvSpPr>
      <dsp:spPr>
        <a:xfrm>
          <a:off x="2291250" y="5038489"/>
          <a:ext cx="812674" cy="32770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School/Safety Liaison</a:t>
          </a:r>
        </a:p>
      </dsp:txBody>
      <dsp:txXfrm>
        <a:off x="2291250" y="5038489"/>
        <a:ext cx="812674" cy="327704"/>
      </dsp:txXfrm>
    </dsp:sp>
    <dsp:sp modelId="{D088C512-7295-421F-9CA8-666E44A4FF30}">
      <dsp:nvSpPr>
        <dsp:cNvPr id="0" name=""/>
        <dsp:cNvSpPr/>
      </dsp:nvSpPr>
      <dsp:spPr>
        <a:xfrm>
          <a:off x="2291250" y="5572604"/>
          <a:ext cx="753690" cy="355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Auxiliary Police</a:t>
          </a:r>
        </a:p>
      </dsp:txBody>
      <dsp:txXfrm>
        <a:off x="2291250" y="5572604"/>
        <a:ext cx="753690" cy="355840"/>
      </dsp:txXfrm>
    </dsp:sp>
    <dsp:sp modelId="{B58559E1-F834-40E9-849F-A72487A93A84}">
      <dsp:nvSpPr>
        <dsp:cNvPr id="0" name=""/>
        <dsp:cNvSpPr/>
      </dsp:nvSpPr>
      <dsp:spPr>
        <a:xfrm>
          <a:off x="2291250" y="6134854"/>
          <a:ext cx="819849" cy="2696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Special Events Coordinator</a:t>
          </a:r>
        </a:p>
      </dsp:txBody>
      <dsp:txXfrm>
        <a:off x="2291250" y="6134854"/>
        <a:ext cx="819849" cy="269605"/>
      </dsp:txXfrm>
    </dsp:sp>
    <dsp:sp modelId="{B8F8F118-E0EE-4665-ADC6-CE2017663DDC}">
      <dsp:nvSpPr>
        <dsp:cNvPr id="0" name=""/>
        <dsp:cNvSpPr/>
      </dsp:nvSpPr>
      <dsp:spPr>
        <a:xfrm>
          <a:off x="3185262" y="2675334"/>
          <a:ext cx="991906" cy="50928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Support Services </a:t>
          </a:r>
          <a:r>
            <a:rPr lang="en-US" sz="800" kern="1200" dirty="0" smtClean="0"/>
            <a:t>Division</a:t>
          </a:r>
        </a:p>
        <a:p>
          <a:pPr lvl="0" algn="ctr" defTabSz="355600">
            <a:lnSpc>
              <a:spcPct val="90000"/>
            </a:lnSpc>
            <a:spcBef>
              <a:spcPct val="0"/>
            </a:spcBef>
            <a:spcAft>
              <a:spcPct val="35000"/>
            </a:spcAft>
          </a:pPr>
          <a:r>
            <a:rPr lang="en-US" sz="800" kern="1200" dirty="0" smtClean="0"/>
            <a:t>Lt. Richard Rosenberg</a:t>
          </a:r>
          <a:endParaRPr lang="en-US" sz="800" kern="1200" dirty="0"/>
        </a:p>
      </dsp:txBody>
      <dsp:txXfrm>
        <a:off x="3185262" y="2675334"/>
        <a:ext cx="991906" cy="509286"/>
      </dsp:txXfrm>
    </dsp:sp>
    <dsp:sp modelId="{0358A42F-A339-4A1C-80A8-F33193B76620}">
      <dsp:nvSpPr>
        <dsp:cNvPr id="0" name=""/>
        <dsp:cNvSpPr/>
      </dsp:nvSpPr>
      <dsp:spPr>
        <a:xfrm>
          <a:off x="3433238" y="3391030"/>
          <a:ext cx="806737" cy="4129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Records &amp; Technology</a:t>
          </a:r>
        </a:p>
      </dsp:txBody>
      <dsp:txXfrm>
        <a:off x="3433238" y="3391030"/>
        <a:ext cx="806737" cy="412976"/>
      </dsp:txXfrm>
    </dsp:sp>
    <dsp:sp modelId="{117D2290-FE6A-43EA-8675-4F3B1C520AA0}">
      <dsp:nvSpPr>
        <dsp:cNvPr id="0" name=""/>
        <dsp:cNvSpPr/>
      </dsp:nvSpPr>
      <dsp:spPr>
        <a:xfrm>
          <a:off x="3433238" y="4010417"/>
          <a:ext cx="851145" cy="31096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Fleet Maintenance</a:t>
          </a:r>
        </a:p>
      </dsp:txBody>
      <dsp:txXfrm>
        <a:off x="3433238" y="4010417"/>
        <a:ext cx="851145" cy="310966"/>
      </dsp:txXfrm>
    </dsp:sp>
    <dsp:sp modelId="{C8477A23-334D-4CE4-B541-9419A9E548C7}">
      <dsp:nvSpPr>
        <dsp:cNvPr id="0" name=""/>
        <dsp:cNvSpPr/>
      </dsp:nvSpPr>
      <dsp:spPr>
        <a:xfrm>
          <a:off x="3433238" y="4527792"/>
          <a:ext cx="868159" cy="3656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Training Unit</a:t>
          </a:r>
        </a:p>
      </dsp:txBody>
      <dsp:txXfrm>
        <a:off x="3433238" y="4527792"/>
        <a:ext cx="868159" cy="365605"/>
      </dsp:txXfrm>
    </dsp:sp>
    <dsp:sp modelId="{BED13663-65FB-4E54-8520-C7F7D588D66B}">
      <dsp:nvSpPr>
        <dsp:cNvPr id="0" name=""/>
        <dsp:cNvSpPr/>
      </dsp:nvSpPr>
      <dsp:spPr>
        <a:xfrm>
          <a:off x="3433238" y="5099808"/>
          <a:ext cx="837866" cy="4233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Emergency Response Unit</a:t>
          </a:r>
        </a:p>
      </dsp:txBody>
      <dsp:txXfrm>
        <a:off x="3433238" y="5099808"/>
        <a:ext cx="837866" cy="423365"/>
      </dsp:txXfrm>
    </dsp:sp>
    <dsp:sp modelId="{59F7D419-CB9D-42E1-9A30-279134F9C92E}">
      <dsp:nvSpPr>
        <dsp:cNvPr id="0" name=""/>
        <dsp:cNvSpPr/>
      </dsp:nvSpPr>
      <dsp:spPr>
        <a:xfrm>
          <a:off x="4383578" y="2675334"/>
          <a:ext cx="1024401" cy="50723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Patrol </a:t>
          </a:r>
          <a:r>
            <a:rPr lang="en-US" sz="800" kern="1200" dirty="0" smtClean="0"/>
            <a:t>Division</a:t>
          </a:r>
        </a:p>
        <a:p>
          <a:pPr lvl="0" algn="ctr" defTabSz="355600">
            <a:lnSpc>
              <a:spcPct val="90000"/>
            </a:lnSpc>
            <a:spcBef>
              <a:spcPct val="0"/>
            </a:spcBef>
            <a:spcAft>
              <a:spcPct val="35000"/>
            </a:spcAft>
          </a:pPr>
          <a:r>
            <a:rPr lang="en-US" sz="800" kern="1200" dirty="0" smtClean="0"/>
            <a:t>Lt. Joseph Rodriguez</a:t>
          </a:r>
          <a:endParaRPr lang="en-US" sz="800" kern="1200" dirty="0"/>
        </a:p>
      </dsp:txBody>
      <dsp:txXfrm>
        <a:off x="4383578" y="2675334"/>
        <a:ext cx="1024401" cy="507232"/>
      </dsp:txXfrm>
    </dsp:sp>
    <dsp:sp modelId="{2B4AB600-99D9-4D91-B966-950E60E69AC3}">
      <dsp:nvSpPr>
        <dsp:cNvPr id="0" name=""/>
        <dsp:cNvSpPr/>
      </dsp:nvSpPr>
      <dsp:spPr>
        <a:xfrm>
          <a:off x="4639679" y="3388976"/>
          <a:ext cx="837856" cy="4163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Patrol Squads</a:t>
          </a:r>
        </a:p>
      </dsp:txBody>
      <dsp:txXfrm>
        <a:off x="4639679" y="3388976"/>
        <a:ext cx="837856" cy="416357"/>
      </dsp:txXfrm>
    </dsp:sp>
    <dsp:sp modelId="{183F7DB5-3D96-46DB-87D6-FCCDCFDDB190}">
      <dsp:nvSpPr>
        <dsp:cNvPr id="0" name=""/>
        <dsp:cNvSpPr/>
      </dsp:nvSpPr>
      <dsp:spPr>
        <a:xfrm>
          <a:off x="4639679" y="4011744"/>
          <a:ext cx="984387" cy="3901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Traffic Division</a:t>
          </a:r>
        </a:p>
      </dsp:txBody>
      <dsp:txXfrm>
        <a:off x="4639679" y="4011744"/>
        <a:ext cx="984387" cy="390163"/>
      </dsp:txXfrm>
    </dsp:sp>
    <dsp:sp modelId="{7CD0F840-0074-46B8-8707-0DC848AC817E}">
      <dsp:nvSpPr>
        <dsp:cNvPr id="0" name=""/>
        <dsp:cNvSpPr/>
      </dsp:nvSpPr>
      <dsp:spPr>
        <a:xfrm>
          <a:off x="4639679" y="4608317"/>
          <a:ext cx="869918" cy="35072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Bicycle Unit</a:t>
          </a:r>
        </a:p>
      </dsp:txBody>
      <dsp:txXfrm>
        <a:off x="4639679" y="4608317"/>
        <a:ext cx="869918" cy="350724"/>
      </dsp:txXfrm>
    </dsp:sp>
    <dsp:sp modelId="{22725C21-AC35-43CC-9995-F42AC231EF79}">
      <dsp:nvSpPr>
        <dsp:cNvPr id="0" name=""/>
        <dsp:cNvSpPr/>
      </dsp:nvSpPr>
      <dsp:spPr>
        <a:xfrm>
          <a:off x="4639679" y="5165451"/>
          <a:ext cx="830052" cy="3616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Motorcycle Unit</a:t>
          </a:r>
        </a:p>
      </dsp:txBody>
      <dsp:txXfrm>
        <a:off x="4639679" y="5165451"/>
        <a:ext cx="830052" cy="361688"/>
      </dsp:txXfrm>
    </dsp:sp>
    <dsp:sp modelId="{0E720744-E079-44FE-8127-C241121B2FED}">
      <dsp:nvSpPr>
        <dsp:cNvPr id="0" name=""/>
        <dsp:cNvSpPr/>
      </dsp:nvSpPr>
      <dsp:spPr>
        <a:xfrm>
          <a:off x="4639679" y="5733550"/>
          <a:ext cx="810551" cy="40219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Police Aids</a:t>
          </a:r>
        </a:p>
      </dsp:txBody>
      <dsp:txXfrm>
        <a:off x="4639679" y="5733550"/>
        <a:ext cx="810551" cy="402194"/>
      </dsp:txXfrm>
    </dsp:sp>
    <dsp:sp modelId="{921A4154-85B3-4442-A318-294808F54A5D}">
      <dsp:nvSpPr>
        <dsp:cNvPr id="0" name=""/>
        <dsp:cNvSpPr/>
      </dsp:nvSpPr>
      <dsp:spPr>
        <a:xfrm>
          <a:off x="4639679" y="6342154"/>
          <a:ext cx="982903" cy="37564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Parking Enforcement Officers</a:t>
          </a:r>
        </a:p>
      </dsp:txBody>
      <dsp:txXfrm>
        <a:off x="4639679" y="6342154"/>
        <a:ext cx="982903" cy="375641"/>
      </dsp:txXfrm>
    </dsp:sp>
    <dsp:sp modelId="{302734B9-68E5-4143-AC8B-74B7B8E1272D}">
      <dsp:nvSpPr>
        <dsp:cNvPr id="0" name=""/>
        <dsp:cNvSpPr/>
      </dsp:nvSpPr>
      <dsp:spPr>
        <a:xfrm>
          <a:off x="5614389" y="2675334"/>
          <a:ext cx="1032304" cy="4745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Detective </a:t>
          </a:r>
          <a:r>
            <a:rPr lang="en-US" sz="800" kern="1200" dirty="0" smtClean="0"/>
            <a:t>Division</a:t>
          </a:r>
        </a:p>
        <a:p>
          <a:pPr lvl="0" algn="ctr" defTabSz="355600">
            <a:lnSpc>
              <a:spcPct val="90000"/>
            </a:lnSpc>
            <a:spcBef>
              <a:spcPct val="0"/>
            </a:spcBef>
            <a:spcAft>
              <a:spcPct val="35000"/>
            </a:spcAft>
          </a:pPr>
          <a:r>
            <a:rPr lang="en-US" sz="800" kern="1200" dirty="0" smtClean="0"/>
            <a:t>Lt. Matthew Kiernan</a:t>
          </a:r>
          <a:endParaRPr lang="en-US" sz="800" kern="1200" dirty="0"/>
        </a:p>
      </dsp:txBody>
      <dsp:txXfrm>
        <a:off x="5614389" y="2675334"/>
        <a:ext cx="1032304" cy="474565"/>
      </dsp:txXfrm>
    </dsp:sp>
    <dsp:sp modelId="{F5D9D469-667A-4CC9-8676-B2A969F5E824}">
      <dsp:nvSpPr>
        <dsp:cNvPr id="0" name=""/>
        <dsp:cNvSpPr/>
      </dsp:nvSpPr>
      <dsp:spPr>
        <a:xfrm>
          <a:off x="5872466" y="3356309"/>
          <a:ext cx="793851" cy="37392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Detective Squad</a:t>
          </a:r>
        </a:p>
      </dsp:txBody>
      <dsp:txXfrm>
        <a:off x="5872466" y="3356309"/>
        <a:ext cx="793851" cy="373921"/>
      </dsp:txXfrm>
    </dsp:sp>
    <dsp:sp modelId="{9759A0D5-A280-419F-8898-793661C4FDA5}">
      <dsp:nvSpPr>
        <dsp:cNvPr id="0" name=""/>
        <dsp:cNvSpPr/>
      </dsp:nvSpPr>
      <dsp:spPr>
        <a:xfrm>
          <a:off x="5872466" y="3936640"/>
          <a:ext cx="809401" cy="33568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Youth Division</a:t>
          </a:r>
        </a:p>
      </dsp:txBody>
      <dsp:txXfrm>
        <a:off x="5872466" y="3936640"/>
        <a:ext cx="809401" cy="335681"/>
      </dsp:txXfrm>
    </dsp:sp>
    <dsp:sp modelId="{16D16078-F0BE-4E2E-BF9F-589294F5B005}">
      <dsp:nvSpPr>
        <dsp:cNvPr id="0" name=""/>
        <dsp:cNvSpPr/>
      </dsp:nvSpPr>
      <dsp:spPr>
        <a:xfrm>
          <a:off x="5872466" y="4478731"/>
          <a:ext cx="792515" cy="31640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D.A.R.E. Officers</a:t>
          </a:r>
        </a:p>
      </dsp:txBody>
      <dsp:txXfrm>
        <a:off x="5872466" y="4478731"/>
        <a:ext cx="792515" cy="316401"/>
      </dsp:txXfrm>
    </dsp:sp>
    <dsp:sp modelId="{3B922BB0-10F5-4D56-B710-92692147DEA1}">
      <dsp:nvSpPr>
        <dsp:cNvPr id="0" name=""/>
        <dsp:cNvSpPr/>
      </dsp:nvSpPr>
      <dsp:spPr>
        <a:xfrm>
          <a:off x="5872466" y="5001542"/>
          <a:ext cx="817598" cy="3565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Domestic Violence Unit</a:t>
          </a:r>
        </a:p>
      </dsp:txBody>
      <dsp:txXfrm>
        <a:off x="5872466" y="5001542"/>
        <a:ext cx="817598" cy="356518"/>
      </dsp:txXfrm>
    </dsp:sp>
    <dsp:sp modelId="{05B304FB-4FF7-4088-B066-A6F92F5C1D92}">
      <dsp:nvSpPr>
        <dsp:cNvPr id="0" name=""/>
        <dsp:cNvSpPr/>
      </dsp:nvSpPr>
      <dsp:spPr>
        <a:xfrm>
          <a:off x="3331483" y="2070573"/>
          <a:ext cx="919683" cy="30525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Quality Assurance/HR</a:t>
          </a:r>
        </a:p>
      </dsp:txBody>
      <dsp:txXfrm>
        <a:off x="3331483" y="2070573"/>
        <a:ext cx="919683" cy="305250"/>
      </dsp:txXfrm>
    </dsp:sp>
    <dsp:sp modelId="{D18F8A53-810B-49E9-B561-D19754A73F10}">
      <dsp:nvSpPr>
        <dsp:cNvPr id="0" name=""/>
        <dsp:cNvSpPr/>
      </dsp:nvSpPr>
      <dsp:spPr>
        <a:xfrm>
          <a:off x="3339523" y="786270"/>
          <a:ext cx="911642" cy="3085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Internal Affairs</a:t>
          </a:r>
        </a:p>
      </dsp:txBody>
      <dsp:txXfrm>
        <a:off x="3339523" y="786270"/>
        <a:ext cx="911642" cy="308577"/>
      </dsp:txXfrm>
    </dsp:sp>
    <dsp:sp modelId="{4515A99F-3954-46A8-B773-33D1322AEDB8}">
      <dsp:nvSpPr>
        <dsp:cNvPr id="0" name=""/>
        <dsp:cNvSpPr/>
      </dsp:nvSpPr>
      <dsp:spPr>
        <a:xfrm>
          <a:off x="4504873" y="751377"/>
          <a:ext cx="888308" cy="3783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Dept. Clerk</a:t>
          </a:r>
        </a:p>
      </dsp:txBody>
      <dsp:txXfrm>
        <a:off x="4504873" y="751377"/>
        <a:ext cx="888308" cy="3783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380C4F-A9FE-42DE-A591-E2A5EAF54B1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406759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80C4F-A9FE-42DE-A591-E2A5EAF54B1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385214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80C4F-A9FE-42DE-A591-E2A5EAF54B1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357287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80C4F-A9FE-42DE-A591-E2A5EAF54B1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37723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380C4F-A9FE-42DE-A591-E2A5EAF54B1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173475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380C4F-A9FE-42DE-A591-E2A5EAF54B1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330538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380C4F-A9FE-42DE-A591-E2A5EAF54B1F}"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266069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380C4F-A9FE-42DE-A591-E2A5EAF54B1F}"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127544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80C4F-A9FE-42DE-A591-E2A5EAF54B1F}"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76459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380C4F-A9FE-42DE-A591-E2A5EAF54B1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408466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380C4F-A9FE-42DE-A591-E2A5EAF54B1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BCE95-64F5-40D7-A718-928F239EB2F4}" type="slidenum">
              <a:rPr lang="en-US" smtClean="0"/>
              <a:t>‹#›</a:t>
            </a:fld>
            <a:endParaRPr lang="en-US"/>
          </a:p>
        </p:txBody>
      </p:sp>
    </p:spTree>
    <p:extLst>
      <p:ext uri="{BB962C8B-B14F-4D97-AF65-F5344CB8AC3E}">
        <p14:creationId xmlns:p14="http://schemas.microsoft.com/office/powerpoint/2010/main" val="177627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80C4F-A9FE-42DE-A591-E2A5EAF54B1F}" type="datetimeFigureOut">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BCE95-64F5-40D7-A718-928F239EB2F4}" type="slidenum">
              <a:rPr lang="en-US" smtClean="0"/>
              <a:t>‹#›</a:t>
            </a:fld>
            <a:endParaRPr lang="en-US"/>
          </a:p>
        </p:txBody>
      </p:sp>
    </p:spTree>
    <p:extLst>
      <p:ext uri="{BB962C8B-B14F-4D97-AF65-F5344CB8AC3E}">
        <p14:creationId xmlns:p14="http://schemas.microsoft.com/office/powerpoint/2010/main" val="404558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Town of Eastchester Police Department – Police Reform and Collaborative</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094" y="4132196"/>
            <a:ext cx="1515641" cy="19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92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500" u="sng" dirty="0" smtClean="0"/>
              <a:t>Police Academy Curriculum Continued</a:t>
            </a:r>
            <a:endParaRPr lang="en-US" sz="3500" u="sng" dirty="0"/>
          </a:p>
        </p:txBody>
      </p:sp>
      <p:sp>
        <p:nvSpPr>
          <p:cNvPr id="3" name="Content Placeholder 2"/>
          <p:cNvSpPr>
            <a:spLocks noGrp="1"/>
          </p:cNvSpPr>
          <p:nvPr>
            <p:ph sz="half" idx="1"/>
          </p:nvPr>
        </p:nvSpPr>
        <p:spPr/>
        <p:txBody>
          <a:bodyPr>
            <a:normAutofit fontScale="55000" lnSpcReduction="20000"/>
          </a:bodyPr>
          <a:lstStyle/>
          <a:p>
            <a:r>
              <a:rPr lang="en-US" dirty="0" smtClean="0"/>
              <a:t>Firearms Training</a:t>
            </a:r>
          </a:p>
          <a:p>
            <a:r>
              <a:rPr lang="en-US" dirty="0" smtClean="0"/>
              <a:t>Supervised Field Training Review and Orientation</a:t>
            </a:r>
          </a:p>
          <a:p>
            <a:r>
              <a:rPr lang="en-US" dirty="0" smtClean="0"/>
              <a:t>Traffic Direction and Control</a:t>
            </a:r>
          </a:p>
          <a:p>
            <a:r>
              <a:rPr lang="en-US" dirty="0" smtClean="0"/>
              <a:t>DWI Detection and Testing</a:t>
            </a:r>
          </a:p>
          <a:p>
            <a:r>
              <a:rPr lang="en-US" dirty="0" smtClean="0"/>
              <a:t>Off-Duty and Plain Clothes Police Encounters</a:t>
            </a:r>
          </a:p>
          <a:p>
            <a:r>
              <a:rPr lang="en-US" dirty="0" smtClean="0"/>
              <a:t>Active Shooter</a:t>
            </a:r>
          </a:p>
          <a:p>
            <a:r>
              <a:rPr lang="en-US" dirty="0" smtClean="0"/>
              <a:t>Aerosol Subject Restraint</a:t>
            </a:r>
          </a:p>
          <a:p>
            <a:r>
              <a:rPr lang="en-US" dirty="0" smtClean="0"/>
              <a:t>Professional Communications</a:t>
            </a:r>
          </a:p>
          <a:p>
            <a:r>
              <a:rPr lang="en-US" dirty="0" smtClean="0"/>
              <a:t>Decision Making Skills</a:t>
            </a:r>
          </a:p>
          <a:p>
            <a:r>
              <a:rPr lang="en-US" dirty="0" smtClean="0"/>
              <a:t>Intoxication</a:t>
            </a:r>
          </a:p>
          <a:p>
            <a:r>
              <a:rPr lang="en-US" dirty="0" smtClean="0"/>
              <a:t>Community Resources – Victim/Witness Services</a:t>
            </a:r>
          </a:p>
          <a:p>
            <a:r>
              <a:rPr lang="en-US" dirty="0" smtClean="0"/>
              <a:t>Elder Abuse</a:t>
            </a:r>
          </a:p>
          <a:p>
            <a:r>
              <a:rPr lang="en-US" dirty="0" smtClean="0"/>
              <a:t>Cultural Diversity/Bias Related Incidents and Sexual Harassment</a:t>
            </a:r>
          </a:p>
          <a:p>
            <a:r>
              <a:rPr lang="en-US" dirty="0" smtClean="0"/>
              <a:t>Persons with Disabilities</a:t>
            </a:r>
          </a:p>
        </p:txBody>
      </p:sp>
      <p:sp>
        <p:nvSpPr>
          <p:cNvPr id="4" name="Content Placeholder 3"/>
          <p:cNvSpPr>
            <a:spLocks noGrp="1"/>
          </p:cNvSpPr>
          <p:nvPr>
            <p:ph sz="half" idx="2"/>
          </p:nvPr>
        </p:nvSpPr>
        <p:spPr/>
        <p:txBody>
          <a:bodyPr>
            <a:normAutofit fontScale="55000" lnSpcReduction="20000"/>
          </a:bodyPr>
          <a:lstStyle/>
          <a:p>
            <a:r>
              <a:rPr lang="en-US" dirty="0" smtClean="0"/>
              <a:t>Crime Control Strategies</a:t>
            </a:r>
          </a:p>
          <a:p>
            <a:r>
              <a:rPr lang="en-US" dirty="0" smtClean="0"/>
              <a:t>Crime Prevention</a:t>
            </a:r>
          </a:p>
          <a:p>
            <a:r>
              <a:rPr lang="en-US" dirty="0" smtClean="0"/>
              <a:t>Standardized Response Plans for Unusual Events</a:t>
            </a:r>
          </a:p>
          <a:p>
            <a:r>
              <a:rPr lang="en-US" dirty="0" smtClean="0"/>
              <a:t>Behavioral Observation and Suspicious Activity Recognition</a:t>
            </a:r>
          </a:p>
          <a:p>
            <a:r>
              <a:rPr lang="en-US" dirty="0" smtClean="0"/>
              <a:t>Nature and Control of Civil Disorder</a:t>
            </a:r>
          </a:p>
          <a:p>
            <a:r>
              <a:rPr lang="en-US" dirty="0" smtClean="0"/>
              <a:t>Domestic Violence</a:t>
            </a:r>
          </a:p>
          <a:p>
            <a:r>
              <a:rPr lang="en-US" dirty="0" smtClean="0"/>
              <a:t>Basic Crash Management and Reporting</a:t>
            </a:r>
          </a:p>
          <a:p>
            <a:r>
              <a:rPr lang="en-US" dirty="0" smtClean="0"/>
              <a:t>Injury and Death Reporting</a:t>
            </a:r>
          </a:p>
          <a:p>
            <a:r>
              <a:rPr lang="en-US" dirty="0" smtClean="0"/>
              <a:t>Sex Crimes</a:t>
            </a:r>
          </a:p>
          <a:p>
            <a:r>
              <a:rPr lang="en-US" dirty="0" smtClean="0"/>
              <a:t>Narcotics and Dangerous Drugs</a:t>
            </a:r>
          </a:p>
          <a:p>
            <a:r>
              <a:rPr lang="en-US" dirty="0" smtClean="0"/>
              <a:t>Missing Persons</a:t>
            </a:r>
          </a:p>
          <a:p>
            <a:r>
              <a:rPr lang="en-US" dirty="0" smtClean="0"/>
              <a:t>Animal Abuse Cases</a:t>
            </a:r>
          </a:p>
          <a:p>
            <a:r>
              <a:rPr lang="en-US" dirty="0" smtClean="0"/>
              <a:t>Human Trafficking</a:t>
            </a:r>
          </a:p>
          <a:p>
            <a:r>
              <a:rPr lang="en-US" dirty="0" smtClean="0"/>
              <a:t>Reality Based Training</a:t>
            </a:r>
          </a:p>
          <a:p>
            <a:endParaRPr lang="en-US" dirty="0"/>
          </a:p>
        </p:txBody>
      </p:sp>
    </p:spTree>
    <p:extLst>
      <p:ext uri="{BB962C8B-B14F-4D97-AF65-F5344CB8AC3E}">
        <p14:creationId xmlns:p14="http://schemas.microsoft.com/office/powerpoint/2010/main" val="137608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t>Police Academy Recruit School Crisis Intervention Training </a:t>
            </a:r>
            <a:br>
              <a:rPr lang="en-US" sz="3200" u="sng" dirty="0" smtClean="0"/>
            </a:br>
            <a:r>
              <a:rPr lang="en-US" sz="3200" u="sng" dirty="0" smtClean="0"/>
              <a:t>5 Days </a:t>
            </a:r>
            <a:endParaRPr lang="en-US" sz="3200" u="sng" dirty="0"/>
          </a:p>
        </p:txBody>
      </p:sp>
      <p:sp>
        <p:nvSpPr>
          <p:cNvPr id="3" name="Content Placeholder 2"/>
          <p:cNvSpPr>
            <a:spLocks noGrp="1"/>
          </p:cNvSpPr>
          <p:nvPr>
            <p:ph idx="1"/>
          </p:nvPr>
        </p:nvSpPr>
        <p:spPr>
          <a:xfrm>
            <a:off x="838200" y="1825625"/>
            <a:ext cx="10515600" cy="3868593"/>
          </a:xfrm>
        </p:spPr>
        <p:txBody>
          <a:bodyPr/>
          <a:lstStyle/>
          <a:p>
            <a:r>
              <a:rPr lang="en-US" dirty="0" smtClean="0"/>
              <a:t>Crisis Intervention</a:t>
            </a:r>
          </a:p>
          <a:p>
            <a:pPr lvl="1">
              <a:buFont typeface="Courier New" panose="02070309020205020404" pitchFamily="49" charset="0"/>
              <a:buChar char="o"/>
            </a:pPr>
            <a:r>
              <a:rPr lang="en-US" dirty="0" smtClean="0"/>
              <a:t>Taught by a Department of Mental Health Professional in conjunction with an Instructor from the Westchester County Police</a:t>
            </a:r>
          </a:p>
          <a:p>
            <a:pPr lvl="1">
              <a:buFont typeface="Courier New" panose="02070309020205020404" pitchFamily="49" charset="0"/>
              <a:buChar char="o"/>
            </a:pPr>
            <a:r>
              <a:rPr lang="en-US" dirty="0" smtClean="0"/>
              <a:t>Focuses on de-escalation of incidents and obtaining professional mental health assistance for an individual in crisis</a:t>
            </a:r>
          </a:p>
          <a:p>
            <a:pPr lvl="1">
              <a:buFont typeface="Courier New" panose="02070309020205020404" pitchFamily="49" charset="0"/>
              <a:buChar char="o"/>
            </a:pPr>
            <a:r>
              <a:rPr lang="en-US" dirty="0" smtClean="0"/>
              <a:t>Promotes communication skills for communicating with people in crisis</a:t>
            </a:r>
          </a:p>
          <a:p>
            <a:r>
              <a:rPr lang="en-US" dirty="0" smtClean="0"/>
              <a:t>Reality Based Training</a:t>
            </a:r>
          </a:p>
          <a:p>
            <a:pPr lvl="1">
              <a:buFont typeface="Courier New" panose="02070309020205020404" pitchFamily="49" charset="0"/>
              <a:buChar char="o"/>
            </a:pPr>
            <a:r>
              <a:rPr lang="en-US" dirty="0" smtClean="0"/>
              <a:t>Places recruits in stressful scenarios where they must use communication and proper tactics to deal with realistic situations.</a:t>
            </a:r>
            <a:endParaRPr lang="en-US" dirty="0"/>
          </a:p>
        </p:txBody>
      </p:sp>
    </p:spTree>
    <p:extLst>
      <p:ext uri="{BB962C8B-B14F-4D97-AF65-F5344CB8AC3E}">
        <p14:creationId xmlns:p14="http://schemas.microsoft.com/office/powerpoint/2010/main" val="53516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Field Training and Probation</a:t>
            </a:r>
            <a:endParaRPr lang="en-US" u="sng" dirty="0"/>
          </a:p>
        </p:txBody>
      </p:sp>
      <p:sp>
        <p:nvSpPr>
          <p:cNvPr id="3" name="Content Placeholder 2"/>
          <p:cNvSpPr>
            <a:spLocks noGrp="1"/>
          </p:cNvSpPr>
          <p:nvPr>
            <p:ph idx="1"/>
          </p:nvPr>
        </p:nvSpPr>
        <p:spPr/>
        <p:txBody>
          <a:bodyPr>
            <a:normAutofit fontScale="70000" lnSpcReduction="20000"/>
          </a:bodyPr>
          <a:lstStyle/>
          <a:p>
            <a:r>
              <a:rPr lang="en-US" dirty="0" smtClean="0"/>
              <a:t>After completion of the Police Academy, recruits are required to successfully complete a minimum of 160 hours of Supervised Field Training.</a:t>
            </a:r>
          </a:p>
          <a:p>
            <a:pPr lvl="1"/>
            <a:r>
              <a:rPr lang="en-US" dirty="0" smtClean="0"/>
              <a:t>Recruits are paired with a certified Field Training Officer, who will train and closely supervise the recruit.  </a:t>
            </a:r>
          </a:p>
          <a:p>
            <a:pPr lvl="1"/>
            <a:r>
              <a:rPr lang="en-US" dirty="0" smtClean="0"/>
              <a:t>A written evaluation is conducted each day by the Field Training Officer, which highlights the recruits strengths and areas of weakness.</a:t>
            </a:r>
          </a:p>
          <a:p>
            <a:pPr lvl="1"/>
            <a:r>
              <a:rPr lang="en-US" dirty="0" smtClean="0"/>
              <a:t>Prior to completion of Field Training, the recruit is evaluated by a Supervisor to ensure his/her readiness for solo patrol.</a:t>
            </a:r>
          </a:p>
          <a:p>
            <a:r>
              <a:rPr lang="en-US" dirty="0" smtClean="0"/>
              <a:t>Field Training officers are carefully selected based on criteria including:</a:t>
            </a:r>
          </a:p>
          <a:p>
            <a:pPr lvl="1"/>
            <a:r>
              <a:rPr lang="en-US" dirty="0" smtClean="0"/>
              <a:t>Job Performance</a:t>
            </a:r>
          </a:p>
          <a:p>
            <a:pPr lvl="1"/>
            <a:r>
              <a:rPr lang="en-US" dirty="0" smtClean="0"/>
              <a:t>Demeanor </a:t>
            </a:r>
          </a:p>
          <a:p>
            <a:pPr lvl="1"/>
            <a:r>
              <a:rPr lang="en-US" dirty="0" smtClean="0"/>
              <a:t>Work Ethic</a:t>
            </a:r>
          </a:p>
          <a:p>
            <a:pPr lvl="1"/>
            <a:r>
              <a:rPr lang="en-US" dirty="0" smtClean="0"/>
              <a:t>Moral Code</a:t>
            </a:r>
          </a:p>
          <a:p>
            <a:r>
              <a:rPr lang="en-US" dirty="0" smtClean="0"/>
              <a:t>All newly appointed officers serve a period of probation, during which they are continuously evaluated.  The probationary periods for the Eastchester Police Department are:</a:t>
            </a:r>
          </a:p>
          <a:p>
            <a:pPr lvl="1"/>
            <a:r>
              <a:rPr lang="en-US" dirty="0" smtClean="0"/>
              <a:t>Eighteen months for appointees from an open competitive exam</a:t>
            </a:r>
          </a:p>
          <a:p>
            <a:pPr lvl="1"/>
            <a:r>
              <a:rPr lang="en-US" dirty="0" smtClean="0"/>
              <a:t>Twelve months for transfers and reinstated officers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4126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Yearly In-Service Training</a:t>
            </a:r>
            <a:endParaRPr lang="en-US" u="sng" dirty="0"/>
          </a:p>
        </p:txBody>
      </p:sp>
      <p:sp>
        <p:nvSpPr>
          <p:cNvPr id="3" name="Content Placeholder 2"/>
          <p:cNvSpPr>
            <a:spLocks noGrp="1"/>
          </p:cNvSpPr>
          <p:nvPr>
            <p:ph idx="1"/>
          </p:nvPr>
        </p:nvSpPr>
        <p:spPr/>
        <p:txBody>
          <a:bodyPr>
            <a:normAutofit fontScale="77500" lnSpcReduction="20000"/>
          </a:bodyPr>
          <a:lstStyle/>
          <a:p>
            <a:r>
              <a:rPr lang="en-US" dirty="0" smtClean="0"/>
              <a:t>Each Officer is required to attend a </a:t>
            </a:r>
            <a:r>
              <a:rPr lang="en-US" u="sng" dirty="0" smtClean="0"/>
              <a:t>minimum</a:t>
            </a:r>
            <a:r>
              <a:rPr lang="en-US" dirty="0" smtClean="0"/>
              <a:t> of 21 hours each year of in-service training.</a:t>
            </a:r>
          </a:p>
          <a:p>
            <a:r>
              <a:rPr lang="en-US" dirty="0" smtClean="0"/>
              <a:t>Required topics include: </a:t>
            </a:r>
          </a:p>
          <a:p>
            <a:pPr lvl="1"/>
            <a:r>
              <a:rPr lang="en-US" dirty="0" smtClean="0"/>
              <a:t>Firearms training</a:t>
            </a:r>
          </a:p>
          <a:p>
            <a:pPr lvl="1"/>
            <a:r>
              <a:rPr lang="en-US" dirty="0" smtClean="0"/>
              <a:t>Legal Updates</a:t>
            </a:r>
          </a:p>
          <a:p>
            <a:pPr lvl="1"/>
            <a:r>
              <a:rPr lang="en-US" dirty="0" smtClean="0"/>
              <a:t>A Review of the use of force and the use of deadly force</a:t>
            </a:r>
          </a:p>
          <a:p>
            <a:pPr lvl="1"/>
            <a:r>
              <a:rPr lang="en-US" dirty="0" smtClean="0"/>
              <a:t>A Review of TASER, O.C. Spray, and Police Baton usage</a:t>
            </a:r>
          </a:p>
          <a:p>
            <a:r>
              <a:rPr lang="en-US" dirty="0" smtClean="0"/>
              <a:t>Additional topics vary each year, and have included:</a:t>
            </a:r>
          </a:p>
          <a:p>
            <a:pPr lvl="1"/>
            <a:r>
              <a:rPr lang="en-US" dirty="0" smtClean="0"/>
              <a:t>Tactical Emergency Casualty Care</a:t>
            </a:r>
          </a:p>
          <a:p>
            <a:pPr lvl="1"/>
            <a:r>
              <a:rPr lang="en-US" dirty="0" smtClean="0"/>
              <a:t>Report Writing Review</a:t>
            </a:r>
          </a:p>
          <a:p>
            <a:pPr lvl="1"/>
            <a:r>
              <a:rPr lang="en-US" dirty="0" smtClean="0"/>
              <a:t>Officer Resilience</a:t>
            </a:r>
          </a:p>
          <a:p>
            <a:pPr lvl="1"/>
            <a:r>
              <a:rPr lang="en-US" dirty="0" smtClean="0"/>
              <a:t>MTA Train Operations and Emergency Response</a:t>
            </a:r>
          </a:p>
          <a:p>
            <a:pPr lvl="1"/>
            <a:r>
              <a:rPr lang="en-US" dirty="0" smtClean="0"/>
              <a:t>Reality Based Training</a:t>
            </a:r>
          </a:p>
          <a:p>
            <a:pPr lvl="1"/>
            <a:r>
              <a:rPr lang="en-US" dirty="0" smtClean="0"/>
              <a:t>Public Utility Security, Awareness, and Response to Emergencies</a:t>
            </a:r>
          </a:p>
          <a:p>
            <a:r>
              <a:rPr lang="en-US" dirty="0" smtClean="0"/>
              <a:t>In addition, Supervisors are required to attend an extra 7 hours of in-service training to enhance their supervisory skills.</a:t>
            </a:r>
          </a:p>
          <a:p>
            <a:pPr lvl="1"/>
            <a:endParaRPr lang="en-US" dirty="0"/>
          </a:p>
        </p:txBody>
      </p:sp>
    </p:spTree>
    <p:extLst>
      <p:ext uri="{BB962C8B-B14F-4D97-AF65-F5344CB8AC3E}">
        <p14:creationId xmlns:p14="http://schemas.microsoft.com/office/powerpoint/2010/main" val="74721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5406"/>
          </a:xfrm>
        </p:spPr>
        <p:txBody>
          <a:bodyPr>
            <a:normAutofit fontScale="90000"/>
          </a:bodyPr>
          <a:lstStyle/>
          <a:p>
            <a:pPr algn="ctr"/>
            <a:r>
              <a:rPr lang="en-US" u="sng" dirty="0" smtClean="0"/>
              <a:t>Yearly Performance Evaluations – Police Officers</a:t>
            </a:r>
            <a:br>
              <a:rPr lang="en-US" u="sng" dirty="0" smtClean="0"/>
            </a:br>
            <a:endParaRPr lang="en-US" u="sng" dirty="0"/>
          </a:p>
        </p:txBody>
      </p:sp>
      <p:sp>
        <p:nvSpPr>
          <p:cNvPr id="3" name="Content Placeholder 2"/>
          <p:cNvSpPr>
            <a:spLocks noGrp="1"/>
          </p:cNvSpPr>
          <p:nvPr>
            <p:ph sz="half" idx="1"/>
          </p:nvPr>
        </p:nvSpPr>
        <p:spPr/>
        <p:txBody>
          <a:bodyPr>
            <a:normAutofit fontScale="92500" lnSpcReduction="10000"/>
          </a:bodyPr>
          <a:lstStyle/>
          <a:p>
            <a:r>
              <a:rPr lang="en-US" dirty="0" smtClean="0"/>
              <a:t>Appearance</a:t>
            </a:r>
          </a:p>
          <a:p>
            <a:r>
              <a:rPr lang="en-US" dirty="0" smtClean="0"/>
              <a:t>Acceptance of Direction</a:t>
            </a:r>
          </a:p>
          <a:p>
            <a:r>
              <a:rPr lang="en-US" dirty="0" smtClean="0"/>
              <a:t>Acceptance of Responsibility</a:t>
            </a:r>
          </a:p>
          <a:p>
            <a:r>
              <a:rPr lang="en-US" dirty="0" smtClean="0"/>
              <a:t>Acceptance of Change</a:t>
            </a:r>
          </a:p>
          <a:p>
            <a:r>
              <a:rPr lang="en-US" dirty="0" smtClean="0"/>
              <a:t>Initiative</a:t>
            </a:r>
          </a:p>
          <a:p>
            <a:r>
              <a:rPr lang="en-US" dirty="0" smtClean="0"/>
              <a:t>Report Writing</a:t>
            </a:r>
          </a:p>
          <a:p>
            <a:r>
              <a:rPr lang="en-US" dirty="0" smtClean="0"/>
              <a:t>Routine forms-Accuracy Completeness</a:t>
            </a:r>
          </a:p>
          <a:p>
            <a:r>
              <a:rPr lang="en-US" dirty="0" smtClean="0"/>
              <a:t>Use of Department Computer System</a:t>
            </a:r>
          </a:p>
          <a:p>
            <a:endParaRPr lang="en-US" dirty="0"/>
          </a:p>
        </p:txBody>
      </p:sp>
      <p:sp>
        <p:nvSpPr>
          <p:cNvPr id="7" name="Content Placeholder 6"/>
          <p:cNvSpPr>
            <a:spLocks noGrp="1"/>
          </p:cNvSpPr>
          <p:nvPr>
            <p:ph sz="half" idx="2"/>
          </p:nvPr>
        </p:nvSpPr>
        <p:spPr/>
        <p:txBody>
          <a:bodyPr>
            <a:normAutofit fontScale="92500" lnSpcReduction="10000"/>
          </a:bodyPr>
          <a:lstStyle/>
          <a:p>
            <a:r>
              <a:rPr lang="en-US" dirty="0" smtClean="0"/>
              <a:t>Field Performance</a:t>
            </a:r>
          </a:p>
          <a:p>
            <a:r>
              <a:rPr lang="en-US" dirty="0" smtClean="0"/>
              <a:t>Investigative Skills</a:t>
            </a:r>
          </a:p>
          <a:p>
            <a:r>
              <a:rPr lang="en-US" dirty="0" smtClean="0"/>
              <a:t>Officer Safety</a:t>
            </a:r>
          </a:p>
          <a:p>
            <a:r>
              <a:rPr lang="en-US" dirty="0" smtClean="0"/>
              <a:t>Written Directives-Knowledge</a:t>
            </a:r>
          </a:p>
          <a:p>
            <a:r>
              <a:rPr lang="en-US" dirty="0" smtClean="0"/>
              <a:t>Relationships</a:t>
            </a:r>
          </a:p>
          <a:p>
            <a:r>
              <a:rPr lang="en-US" dirty="0" smtClean="0"/>
              <a:t>Care of Department Equipment</a:t>
            </a:r>
          </a:p>
          <a:p>
            <a:r>
              <a:rPr lang="en-US" dirty="0" smtClean="0"/>
              <a:t>Professional Development</a:t>
            </a:r>
          </a:p>
          <a:p>
            <a:r>
              <a:rPr lang="en-US" dirty="0" smtClean="0"/>
              <a:t>Attendance/Tardiness</a:t>
            </a:r>
          </a:p>
          <a:p>
            <a:r>
              <a:rPr lang="en-US" dirty="0" smtClean="0"/>
              <a:t>Productivity</a:t>
            </a:r>
            <a:endParaRPr lang="en-US" dirty="0"/>
          </a:p>
        </p:txBody>
      </p:sp>
      <p:sp>
        <p:nvSpPr>
          <p:cNvPr id="9" name="TextBox 8"/>
          <p:cNvSpPr txBox="1"/>
          <p:nvPr/>
        </p:nvSpPr>
        <p:spPr>
          <a:xfrm>
            <a:off x="743989" y="964276"/>
            <a:ext cx="10856421" cy="646331"/>
          </a:xfrm>
          <a:prstGeom prst="rect">
            <a:avLst/>
          </a:prstGeom>
          <a:noFill/>
        </p:spPr>
        <p:txBody>
          <a:bodyPr wrap="square" rtlCol="0">
            <a:spAutoFit/>
          </a:bodyPr>
          <a:lstStyle/>
          <a:p>
            <a:r>
              <a:rPr lang="en-US" dirty="0" smtClean="0"/>
              <a:t>Every Police Officer is evaluated annually by his/her immediate supervisor, based on the following performance criteria:</a:t>
            </a:r>
            <a:endParaRPr lang="en-US" dirty="0"/>
          </a:p>
        </p:txBody>
      </p:sp>
    </p:spTree>
    <p:extLst>
      <p:ext uri="{BB962C8B-B14F-4D97-AF65-F5344CB8AC3E}">
        <p14:creationId xmlns:p14="http://schemas.microsoft.com/office/powerpoint/2010/main" val="135176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u="sng" dirty="0" smtClean="0"/>
              <a:t>Yearly Performance Evaluations – Detectives and Supervisors</a:t>
            </a:r>
            <a:br>
              <a:rPr lang="en-US" sz="3300" u="sng" dirty="0" smtClean="0"/>
            </a:br>
            <a:r>
              <a:rPr lang="en-US" sz="3300" u="sng" dirty="0"/>
              <a:t/>
            </a:r>
            <a:br>
              <a:rPr lang="en-US" sz="3300" u="sng" dirty="0"/>
            </a:br>
            <a:r>
              <a:rPr lang="en-US" sz="1800" dirty="0" smtClean="0"/>
              <a:t>Detectives and Supervisors are rated annually by his/her immediate supervisor, based on the following performance criteria</a:t>
            </a:r>
            <a:endParaRPr lang="en-US" sz="1800" u="sng" dirty="0"/>
          </a:p>
        </p:txBody>
      </p:sp>
      <p:sp>
        <p:nvSpPr>
          <p:cNvPr id="3" name="Content Placeholder 2"/>
          <p:cNvSpPr>
            <a:spLocks noGrp="1"/>
          </p:cNvSpPr>
          <p:nvPr>
            <p:ph sz="half" idx="1"/>
          </p:nvPr>
        </p:nvSpPr>
        <p:spPr>
          <a:xfrm>
            <a:off x="838200" y="2294313"/>
            <a:ext cx="5181600" cy="3882650"/>
          </a:xfrm>
        </p:spPr>
        <p:txBody>
          <a:bodyPr>
            <a:normAutofit fontScale="92500"/>
          </a:bodyPr>
          <a:lstStyle/>
          <a:p>
            <a:r>
              <a:rPr lang="en-US" dirty="0" smtClean="0"/>
              <a:t>Agency/Public Contacts</a:t>
            </a:r>
          </a:p>
          <a:p>
            <a:r>
              <a:rPr lang="en-US" dirty="0" smtClean="0"/>
              <a:t>Professional Demeanor</a:t>
            </a:r>
          </a:p>
          <a:p>
            <a:r>
              <a:rPr lang="en-US" dirty="0" smtClean="0"/>
              <a:t>Productivity</a:t>
            </a:r>
          </a:p>
          <a:p>
            <a:r>
              <a:rPr lang="en-US" dirty="0" smtClean="0"/>
              <a:t>Work Ethic</a:t>
            </a:r>
          </a:p>
          <a:p>
            <a:r>
              <a:rPr lang="en-US" dirty="0" smtClean="0"/>
              <a:t>Self-Initiated Activity</a:t>
            </a:r>
            <a:endParaRPr lang="en-US" dirty="0"/>
          </a:p>
        </p:txBody>
      </p:sp>
      <p:sp>
        <p:nvSpPr>
          <p:cNvPr id="4" name="Content Placeholder 3"/>
          <p:cNvSpPr>
            <a:spLocks noGrp="1"/>
          </p:cNvSpPr>
          <p:nvPr>
            <p:ph sz="half" idx="2"/>
          </p:nvPr>
        </p:nvSpPr>
        <p:spPr>
          <a:xfrm>
            <a:off x="6172200" y="2294313"/>
            <a:ext cx="5181600" cy="3882650"/>
          </a:xfrm>
        </p:spPr>
        <p:txBody>
          <a:bodyPr>
            <a:normAutofit fontScale="92500"/>
          </a:bodyPr>
          <a:lstStyle/>
          <a:p>
            <a:r>
              <a:rPr lang="en-US" dirty="0" smtClean="0"/>
              <a:t>Appearance</a:t>
            </a:r>
          </a:p>
          <a:p>
            <a:r>
              <a:rPr lang="en-US" dirty="0" smtClean="0"/>
              <a:t>Attitude and Loyalty</a:t>
            </a:r>
          </a:p>
          <a:p>
            <a:r>
              <a:rPr lang="en-US" dirty="0" smtClean="0"/>
              <a:t>Communicative Skills</a:t>
            </a:r>
          </a:p>
          <a:p>
            <a:r>
              <a:rPr lang="en-US" dirty="0" smtClean="0"/>
              <a:t>Efficient use of Allocated Resources</a:t>
            </a:r>
          </a:p>
          <a:p>
            <a:r>
              <a:rPr lang="en-US" dirty="0" smtClean="0"/>
              <a:t>Assessments and Evaluations</a:t>
            </a:r>
          </a:p>
          <a:p>
            <a:r>
              <a:rPr lang="en-US" dirty="0" smtClean="0"/>
              <a:t>Supervisory Control and Leadership</a:t>
            </a:r>
          </a:p>
          <a:p>
            <a:r>
              <a:rPr lang="en-US" dirty="0" smtClean="0"/>
              <a:t>Evaluations (Personnel)</a:t>
            </a:r>
            <a:endParaRPr lang="en-US" dirty="0"/>
          </a:p>
        </p:txBody>
      </p:sp>
      <p:sp>
        <p:nvSpPr>
          <p:cNvPr id="6" name="TextBox 5"/>
          <p:cNvSpPr txBox="1"/>
          <p:nvPr/>
        </p:nvSpPr>
        <p:spPr>
          <a:xfrm>
            <a:off x="980902" y="1853738"/>
            <a:ext cx="4572000" cy="382386"/>
          </a:xfrm>
          <a:prstGeom prst="rect">
            <a:avLst/>
          </a:prstGeom>
          <a:noFill/>
        </p:spPr>
        <p:txBody>
          <a:bodyPr wrap="square" rtlCol="0">
            <a:spAutoFit/>
          </a:bodyPr>
          <a:lstStyle/>
          <a:p>
            <a:pPr algn="ctr"/>
            <a:r>
              <a:rPr lang="en-US" b="1" dirty="0" smtClean="0"/>
              <a:t>Detective Evaluation Criteria</a:t>
            </a:r>
            <a:endParaRPr lang="en-US" b="1" dirty="0"/>
          </a:p>
        </p:txBody>
      </p:sp>
      <p:sp>
        <p:nvSpPr>
          <p:cNvPr id="7" name="TextBox 6"/>
          <p:cNvSpPr txBox="1"/>
          <p:nvPr/>
        </p:nvSpPr>
        <p:spPr>
          <a:xfrm>
            <a:off x="6172200" y="1853738"/>
            <a:ext cx="4983480" cy="382386"/>
          </a:xfrm>
          <a:prstGeom prst="rect">
            <a:avLst/>
          </a:prstGeom>
          <a:noFill/>
        </p:spPr>
        <p:txBody>
          <a:bodyPr wrap="square" rtlCol="0">
            <a:spAutoFit/>
          </a:bodyPr>
          <a:lstStyle/>
          <a:p>
            <a:pPr algn="ctr"/>
            <a:r>
              <a:rPr lang="en-US" b="1" dirty="0" smtClean="0"/>
              <a:t>Supervisor Evaluation Criteria</a:t>
            </a:r>
            <a:endParaRPr lang="en-US" b="1" dirty="0"/>
          </a:p>
        </p:txBody>
      </p:sp>
    </p:spTree>
    <p:extLst>
      <p:ext uri="{BB962C8B-B14F-4D97-AF65-F5344CB8AC3E}">
        <p14:creationId xmlns:p14="http://schemas.microsoft.com/office/powerpoint/2010/main" val="151602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20" y="0"/>
            <a:ext cx="10515600" cy="549275"/>
          </a:xfrm>
        </p:spPr>
        <p:txBody>
          <a:bodyPr>
            <a:normAutofit/>
          </a:bodyPr>
          <a:lstStyle/>
          <a:p>
            <a:pPr algn="ctr"/>
            <a:r>
              <a:rPr lang="en-US" sz="2800" u="sng" dirty="0" smtClean="0"/>
              <a:t>Calls for Service Analysis 2015-2020</a:t>
            </a:r>
            <a:endParaRPr lang="en-US" sz="2800" u="sng"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66570682"/>
              </p:ext>
            </p:extLst>
          </p:nvPr>
        </p:nvGraphicFramePr>
        <p:xfrm>
          <a:off x="195943" y="583431"/>
          <a:ext cx="2121599" cy="5841116"/>
        </p:xfrm>
        <a:graphic>
          <a:graphicData uri="http://schemas.openxmlformats.org/drawingml/2006/table">
            <a:tbl>
              <a:tblPr>
                <a:tableStyleId>{5C22544A-7EE6-4342-B048-85BDC9FD1C3A}</a:tableStyleId>
              </a:tblPr>
              <a:tblGrid>
                <a:gridCol w="1201310">
                  <a:extLst>
                    <a:ext uri="{9D8B030D-6E8A-4147-A177-3AD203B41FA5}">
                      <a16:colId xmlns:a16="http://schemas.microsoft.com/office/drawing/2014/main" val="3962989829"/>
                    </a:ext>
                  </a:extLst>
                </a:gridCol>
                <a:gridCol w="508411">
                  <a:extLst>
                    <a:ext uri="{9D8B030D-6E8A-4147-A177-3AD203B41FA5}">
                      <a16:colId xmlns:a16="http://schemas.microsoft.com/office/drawing/2014/main" val="1015404190"/>
                    </a:ext>
                  </a:extLst>
                </a:gridCol>
                <a:gridCol w="411878">
                  <a:extLst>
                    <a:ext uri="{9D8B030D-6E8A-4147-A177-3AD203B41FA5}">
                      <a16:colId xmlns:a16="http://schemas.microsoft.com/office/drawing/2014/main" val="3052497992"/>
                    </a:ext>
                  </a:extLst>
                </a:gridCol>
              </a:tblGrid>
              <a:tr h="157868">
                <a:tc>
                  <a:txBody>
                    <a:bodyPr/>
                    <a:lstStyle/>
                    <a:p>
                      <a:pPr algn="ctr" fontAlgn="b"/>
                      <a:r>
                        <a:rPr lang="en-US" sz="900" u="none" strike="noStrike" dirty="0">
                          <a:effectLst/>
                        </a:rPr>
                        <a:t>Aggravated Harassment</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0.273%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425979588"/>
                  </a:ext>
                </a:extLst>
              </a:tr>
              <a:tr h="157868">
                <a:tc>
                  <a:txBody>
                    <a:bodyPr/>
                    <a:lstStyle/>
                    <a:p>
                      <a:pPr algn="ctr" fontAlgn="b"/>
                      <a:r>
                        <a:rPr lang="en-US" sz="900" u="none" strike="noStrike">
                          <a:effectLst/>
                        </a:rPr>
                        <a:t>Alarm</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8,310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18.267%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777080604"/>
                  </a:ext>
                </a:extLst>
              </a:tr>
              <a:tr h="157868">
                <a:tc>
                  <a:txBody>
                    <a:bodyPr/>
                    <a:lstStyle/>
                    <a:p>
                      <a:pPr algn="ctr" fontAlgn="b"/>
                      <a:r>
                        <a:rPr lang="en-US" sz="900" u="none" strike="noStrike" dirty="0">
                          <a:effectLst/>
                        </a:rPr>
                        <a:t>Alarm-Fire</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1761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3.871%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961768548"/>
                  </a:ext>
                </a:extLst>
              </a:tr>
              <a:tr h="157868">
                <a:tc>
                  <a:txBody>
                    <a:bodyPr/>
                    <a:lstStyle/>
                    <a:p>
                      <a:pPr algn="ctr" fontAlgn="b"/>
                      <a:r>
                        <a:rPr lang="en-US" sz="900" u="none" strike="noStrike" dirty="0">
                          <a:effectLst/>
                        </a:rPr>
                        <a:t>Alarm-Hold Up</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0.121%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561007593"/>
                  </a:ext>
                </a:extLst>
              </a:tr>
              <a:tr h="157868">
                <a:tc>
                  <a:txBody>
                    <a:bodyPr/>
                    <a:lstStyle/>
                    <a:p>
                      <a:pPr algn="ctr" fontAlgn="b"/>
                      <a:r>
                        <a:rPr lang="en-US" sz="900" u="none" strike="noStrike">
                          <a:effectLst/>
                        </a:rPr>
                        <a:t>Altercation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0.226%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71943765"/>
                  </a:ext>
                </a:extLst>
              </a:tr>
              <a:tr h="157868">
                <a:tc>
                  <a:txBody>
                    <a:bodyPr/>
                    <a:lstStyle/>
                    <a:p>
                      <a:pPr algn="ctr" fontAlgn="b"/>
                      <a:r>
                        <a:rPr lang="en-US" sz="900" u="none" strike="noStrike" dirty="0">
                          <a:effectLst/>
                        </a:rPr>
                        <a:t>Animal Bite</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537076059"/>
                  </a:ext>
                </a:extLst>
              </a:tr>
              <a:tr h="157868">
                <a:tc>
                  <a:txBody>
                    <a:bodyPr/>
                    <a:lstStyle/>
                    <a:p>
                      <a:pPr algn="ctr" fontAlgn="b"/>
                      <a:r>
                        <a:rPr lang="en-US" sz="900" u="none" strike="noStrike">
                          <a:effectLst/>
                        </a:rPr>
                        <a:t>Animal Complaint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515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1.132%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767427025"/>
                  </a:ext>
                </a:extLst>
              </a:tr>
              <a:tr h="157868">
                <a:tc>
                  <a:txBody>
                    <a:bodyPr/>
                    <a:lstStyle/>
                    <a:p>
                      <a:pPr algn="ctr" fontAlgn="b"/>
                      <a:r>
                        <a:rPr lang="en-US" sz="900" u="none" strike="noStrike">
                          <a:effectLst/>
                        </a:rPr>
                        <a:t>Annoying Phone Calls</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268653164"/>
                  </a:ext>
                </a:extLst>
              </a:tr>
              <a:tr h="157868">
                <a:tc>
                  <a:txBody>
                    <a:bodyPr/>
                    <a:lstStyle/>
                    <a:p>
                      <a:pPr algn="ctr" fontAlgn="b"/>
                      <a:r>
                        <a:rPr lang="en-US" sz="900" u="none" strike="noStrike">
                          <a:effectLst/>
                        </a:rPr>
                        <a:t>Arrest-ABC</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79835432"/>
                  </a:ext>
                </a:extLst>
              </a:tr>
              <a:tr h="157868">
                <a:tc>
                  <a:txBody>
                    <a:bodyPr/>
                    <a:lstStyle/>
                    <a:p>
                      <a:pPr algn="ctr" fontAlgn="b"/>
                      <a:r>
                        <a:rPr lang="en-US" sz="900" u="none" strike="noStrike">
                          <a:effectLst/>
                        </a:rPr>
                        <a:t>Arrest-Felony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049914530"/>
                  </a:ext>
                </a:extLst>
              </a:tr>
              <a:tr h="157868">
                <a:tc>
                  <a:txBody>
                    <a:bodyPr/>
                    <a:lstStyle/>
                    <a:p>
                      <a:pPr algn="ctr" fontAlgn="b"/>
                      <a:r>
                        <a:rPr lang="en-US" sz="900" u="none" strike="noStrike">
                          <a:effectLst/>
                        </a:rPr>
                        <a:t>Arrest-FOA</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155260849"/>
                  </a:ext>
                </a:extLst>
              </a:tr>
              <a:tr h="157868">
                <a:tc>
                  <a:txBody>
                    <a:bodyPr/>
                    <a:lstStyle/>
                    <a:p>
                      <a:pPr algn="ctr" fontAlgn="b"/>
                      <a:r>
                        <a:rPr lang="en-US" sz="900" u="none" strike="noStrike">
                          <a:effectLst/>
                        </a:rPr>
                        <a:t>Arrest-Misdemeanor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0.068%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81664994"/>
                  </a:ext>
                </a:extLst>
              </a:tr>
              <a:tr h="157868">
                <a:tc>
                  <a:txBody>
                    <a:bodyPr/>
                    <a:lstStyle/>
                    <a:p>
                      <a:pPr algn="ctr" fontAlgn="b"/>
                      <a:r>
                        <a:rPr lang="en-US" sz="900" u="none" strike="noStrike">
                          <a:effectLst/>
                        </a:rPr>
                        <a:t>Arrest-Violation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0.092%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217525494"/>
                  </a:ext>
                </a:extLst>
              </a:tr>
              <a:tr h="157868">
                <a:tc>
                  <a:txBody>
                    <a:bodyPr/>
                    <a:lstStyle/>
                    <a:p>
                      <a:pPr algn="ctr" fontAlgn="b"/>
                      <a:r>
                        <a:rPr lang="en-US" sz="900" u="none" strike="noStrike">
                          <a:effectLst/>
                        </a:rPr>
                        <a:t>Arrest/V&amp;T/LPR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82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0.180%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055095244"/>
                  </a:ext>
                </a:extLst>
              </a:tr>
              <a:tr h="157868">
                <a:tc>
                  <a:txBody>
                    <a:bodyPr/>
                    <a:lstStyle/>
                    <a:p>
                      <a:pPr algn="ctr" fontAlgn="b"/>
                      <a:r>
                        <a:rPr lang="en-US" sz="900" u="none" strike="noStrike">
                          <a:effectLst/>
                        </a:rPr>
                        <a:t>Arrest/Penal Law</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260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0.572%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793786110"/>
                  </a:ext>
                </a:extLst>
              </a:tr>
              <a:tr h="157868">
                <a:tc>
                  <a:txBody>
                    <a:bodyPr/>
                    <a:lstStyle/>
                    <a:p>
                      <a:pPr algn="ctr" fontAlgn="b"/>
                      <a:r>
                        <a:rPr lang="en-US" sz="900" u="none" strike="noStrike">
                          <a:effectLst/>
                        </a:rPr>
                        <a:t>Arrest V&amp;T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1,101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2.420%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58527971"/>
                  </a:ext>
                </a:extLst>
              </a:tr>
              <a:tr h="157868">
                <a:tc>
                  <a:txBody>
                    <a:bodyPr/>
                    <a:lstStyle/>
                    <a:p>
                      <a:pPr algn="ctr" fontAlgn="b"/>
                      <a:r>
                        <a:rPr lang="en-US" sz="900" u="none" strike="noStrike">
                          <a:effectLst/>
                        </a:rPr>
                        <a:t>Arrest/Warrant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156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0.343%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376727956"/>
                  </a:ext>
                </a:extLst>
              </a:tr>
              <a:tr h="157868">
                <a:tc>
                  <a:txBody>
                    <a:bodyPr/>
                    <a:lstStyle/>
                    <a:p>
                      <a:pPr algn="ctr" fontAlgn="b"/>
                      <a:r>
                        <a:rPr lang="en-US" sz="900" u="none" strike="noStrike">
                          <a:effectLst/>
                        </a:rPr>
                        <a:t>Assault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037951167"/>
                  </a:ext>
                </a:extLst>
              </a:tr>
              <a:tr h="157868">
                <a:tc>
                  <a:txBody>
                    <a:bodyPr/>
                    <a:lstStyle/>
                    <a:p>
                      <a:pPr algn="ctr" fontAlgn="b"/>
                      <a:r>
                        <a:rPr lang="en-US" sz="900" u="none" strike="noStrike">
                          <a:effectLst/>
                        </a:rPr>
                        <a:t>Assist Rendered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1,443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3.172%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432171500"/>
                  </a:ext>
                </a:extLst>
              </a:tr>
              <a:tr h="157868">
                <a:tc>
                  <a:txBody>
                    <a:bodyPr/>
                    <a:lstStyle/>
                    <a:p>
                      <a:pPr algn="ctr" fontAlgn="b"/>
                      <a:r>
                        <a:rPr lang="en-US" sz="900" u="none" strike="noStrike">
                          <a:effectLst/>
                        </a:rPr>
                        <a:t>Att/Entry Auto</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492373887"/>
                  </a:ext>
                </a:extLst>
              </a:tr>
              <a:tr h="157868">
                <a:tc>
                  <a:txBody>
                    <a:bodyPr/>
                    <a:lstStyle/>
                    <a:p>
                      <a:pPr algn="ctr" fontAlgn="b"/>
                      <a:r>
                        <a:rPr lang="en-US" sz="900" u="none" strike="noStrike">
                          <a:effectLst/>
                        </a:rPr>
                        <a:t>Att/Entry Residential</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610113491"/>
                  </a:ext>
                </a:extLst>
              </a:tr>
              <a:tr h="157868">
                <a:tc>
                  <a:txBody>
                    <a:bodyPr/>
                    <a:lstStyle/>
                    <a:p>
                      <a:pPr algn="ctr" fontAlgn="b"/>
                      <a:r>
                        <a:rPr lang="en-US" sz="900" u="none" strike="noStrike">
                          <a:effectLst/>
                        </a:rPr>
                        <a:t>Att/Larceny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0.088%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194030444"/>
                  </a:ext>
                </a:extLst>
              </a:tr>
              <a:tr h="157868">
                <a:tc>
                  <a:txBody>
                    <a:bodyPr/>
                    <a:lstStyle/>
                    <a:p>
                      <a:pPr algn="ctr" fontAlgn="b"/>
                      <a:r>
                        <a:rPr lang="en-US" sz="900" u="none" strike="noStrike">
                          <a:effectLst/>
                        </a:rPr>
                        <a:t>Att/Suicide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188691613"/>
                  </a:ext>
                </a:extLst>
              </a:tr>
              <a:tr h="157868">
                <a:tc>
                  <a:txBody>
                    <a:bodyPr/>
                    <a:lstStyle/>
                    <a:p>
                      <a:pPr algn="ctr" fontAlgn="b"/>
                      <a:r>
                        <a:rPr lang="en-US" sz="900" u="none" strike="noStrike">
                          <a:effectLst/>
                        </a:rPr>
                        <a:t>Attempted Entry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74399036"/>
                  </a:ext>
                </a:extLst>
              </a:tr>
              <a:tr h="157868">
                <a:tc>
                  <a:txBody>
                    <a:bodyPr/>
                    <a:lstStyle/>
                    <a:p>
                      <a:pPr algn="ctr" fontAlgn="b"/>
                      <a:r>
                        <a:rPr lang="en-US" sz="900" u="none" strike="noStrike">
                          <a:effectLst/>
                        </a:rPr>
                        <a:t>Attempted Larceny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387476551"/>
                  </a:ext>
                </a:extLst>
              </a:tr>
              <a:tr h="157868">
                <a:tc>
                  <a:txBody>
                    <a:bodyPr/>
                    <a:lstStyle/>
                    <a:p>
                      <a:pPr algn="ctr" fontAlgn="b"/>
                      <a:r>
                        <a:rPr lang="en-US" sz="900" u="none" strike="noStrike">
                          <a:effectLst/>
                        </a:rPr>
                        <a:t>Attempted Robbery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49963053"/>
                  </a:ext>
                </a:extLst>
              </a:tr>
              <a:tr h="157868">
                <a:tc>
                  <a:txBody>
                    <a:bodyPr/>
                    <a:lstStyle/>
                    <a:p>
                      <a:pPr algn="ctr" fontAlgn="b"/>
                      <a:r>
                        <a:rPr lang="en-US" sz="900" u="none" strike="noStrike">
                          <a:effectLst/>
                        </a:rPr>
                        <a:t>Auto Accident-Exchange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1,808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3.974%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997725061"/>
                  </a:ext>
                </a:extLst>
              </a:tr>
              <a:tr h="157868">
                <a:tc>
                  <a:txBody>
                    <a:bodyPr/>
                    <a:lstStyle/>
                    <a:p>
                      <a:pPr algn="ctr" fontAlgn="b"/>
                      <a:r>
                        <a:rPr lang="en-US" sz="900" u="none" strike="noStrike">
                          <a:effectLst/>
                        </a:rPr>
                        <a:t>Auto Accident-MV-104A</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1,052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2.313%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393910277"/>
                  </a:ext>
                </a:extLst>
              </a:tr>
              <a:tr h="157868">
                <a:tc>
                  <a:txBody>
                    <a:bodyPr/>
                    <a:lstStyle/>
                    <a:p>
                      <a:pPr algn="ctr" fontAlgn="b"/>
                      <a:r>
                        <a:rPr lang="en-US" sz="900" u="none" strike="noStrike">
                          <a:effectLst/>
                        </a:rPr>
                        <a:t>Bldg Dept Viol</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0.117%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49385341"/>
                  </a:ext>
                </a:extLst>
              </a:tr>
              <a:tr h="157868">
                <a:tc>
                  <a:txBody>
                    <a:bodyPr/>
                    <a:lstStyle/>
                    <a:p>
                      <a:pPr algn="ctr" fontAlgn="b"/>
                      <a:r>
                        <a:rPr lang="en-US" sz="900" u="none" strike="noStrike">
                          <a:effectLst/>
                        </a:rPr>
                        <a:t>Blocked Driveway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0.143%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474057206"/>
                  </a:ext>
                </a:extLst>
              </a:tr>
              <a:tr h="157868">
                <a:tc>
                  <a:txBody>
                    <a:bodyPr/>
                    <a:lstStyle/>
                    <a:p>
                      <a:pPr algn="ctr" fontAlgn="b"/>
                      <a:r>
                        <a:rPr lang="en-US" sz="900" u="none" strike="noStrike">
                          <a:effectLst/>
                        </a:rPr>
                        <a:t>Blocked Roadway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40875832"/>
                  </a:ext>
                </a:extLst>
              </a:tr>
              <a:tr h="157868">
                <a:tc>
                  <a:txBody>
                    <a:bodyPr/>
                    <a:lstStyle/>
                    <a:p>
                      <a:pPr algn="ctr" fontAlgn="b"/>
                      <a:r>
                        <a:rPr lang="en-US" sz="900" u="none" strike="noStrike">
                          <a:effectLst/>
                        </a:rPr>
                        <a:t>Booted Vehicle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0.152%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096270124"/>
                  </a:ext>
                </a:extLst>
              </a:tr>
              <a:tr h="157868">
                <a:tc>
                  <a:txBody>
                    <a:bodyPr/>
                    <a:lstStyle/>
                    <a:p>
                      <a:pPr algn="ctr" fontAlgn="b"/>
                      <a:r>
                        <a:rPr lang="en-US" sz="900" u="none" strike="noStrike">
                          <a:effectLst/>
                        </a:rPr>
                        <a:t>Branch/Tree Down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0.268%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740161532"/>
                  </a:ext>
                </a:extLst>
              </a:tr>
              <a:tr h="157868">
                <a:tc>
                  <a:txBody>
                    <a:bodyPr/>
                    <a:lstStyle/>
                    <a:p>
                      <a:pPr algn="ctr" fontAlgn="b"/>
                      <a:r>
                        <a:rPr lang="en-US" sz="900" u="none" strike="noStrike" dirty="0">
                          <a:effectLst/>
                        </a:rPr>
                        <a:t>Burglary</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0.088%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476039821"/>
                  </a:ext>
                </a:extLst>
              </a:tr>
              <a:tr h="157868">
                <a:tc>
                  <a:txBody>
                    <a:bodyPr/>
                    <a:lstStyle/>
                    <a:p>
                      <a:pPr algn="ctr" fontAlgn="b"/>
                      <a:r>
                        <a:rPr lang="en-US" sz="900" u="none" strike="noStrike">
                          <a:effectLst/>
                        </a:rPr>
                        <a:t>Cell phone Lost/Stolen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74623967"/>
                  </a:ext>
                </a:extLst>
              </a:tr>
              <a:tr h="157868">
                <a:tc>
                  <a:txBody>
                    <a:bodyPr/>
                    <a:lstStyle/>
                    <a:p>
                      <a:pPr algn="ctr" fontAlgn="b"/>
                      <a:r>
                        <a:rPr lang="en-US" sz="900" u="none" strike="noStrike">
                          <a:effectLst/>
                        </a:rPr>
                        <a:t>Civil Matter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0.306%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016432539"/>
                  </a:ext>
                </a:extLst>
              </a:tr>
              <a:tr h="157868">
                <a:tc>
                  <a:txBody>
                    <a:bodyPr/>
                    <a:lstStyle/>
                    <a:p>
                      <a:pPr algn="ctr" fontAlgn="b"/>
                      <a:r>
                        <a:rPr lang="en-US" sz="900" u="none" strike="noStrike">
                          <a:effectLst/>
                        </a:rPr>
                        <a:t>Commercial Vehicle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0.066%</a:t>
                      </a:r>
                      <a:endParaRPr lang="en-US" sz="900" b="0" i="0" u="none" strike="noStrike" dirty="0">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88684779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01305792"/>
              </p:ext>
            </p:extLst>
          </p:nvPr>
        </p:nvGraphicFramePr>
        <p:xfrm>
          <a:off x="2441496" y="583417"/>
          <a:ext cx="2060964" cy="5818285"/>
        </p:xfrm>
        <a:graphic>
          <a:graphicData uri="http://schemas.openxmlformats.org/drawingml/2006/table">
            <a:tbl>
              <a:tblPr>
                <a:tableStyleId>{5C22544A-7EE6-4342-B048-85BDC9FD1C3A}</a:tableStyleId>
              </a:tblPr>
              <a:tblGrid>
                <a:gridCol w="1166976">
                  <a:extLst>
                    <a:ext uri="{9D8B030D-6E8A-4147-A177-3AD203B41FA5}">
                      <a16:colId xmlns:a16="http://schemas.microsoft.com/office/drawing/2014/main" val="502645892"/>
                    </a:ext>
                  </a:extLst>
                </a:gridCol>
                <a:gridCol w="493881">
                  <a:extLst>
                    <a:ext uri="{9D8B030D-6E8A-4147-A177-3AD203B41FA5}">
                      <a16:colId xmlns:a16="http://schemas.microsoft.com/office/drawing/2014/main" val="4167218179"/>
                    </a:ext>
                  </a:extLst>
                </a:gridCol>
                <a:gridCol w="400107">
                  <a:extLst>
                    <a:ext uri="{9D8B030D-6E8A-4147-A177-3AD203B41FA5}">
                      <a16:colId xmlns:a16="http://schemas.microsoft.com/office/drawing/2014/main" val="2239175868"/>
                    </a:ext>
                  </a:extLst>
                </a:gridCol>
              </a:tblGrid>
              <a:tr h="152093">
                <a:tc>
                  <a:txBody>
                    <a:bodyPr/>
                    <a:lstStyle/>
                    <a:p>
                      <a:pPr algn="ctr" fontAlgn="b"/>
                      <a:r>
                        <a:rPr lang="en-US" sz="900" u="none" strike="noStrike" dirty="0">
                          <a:effectLst/>
                        </a:rPr>
                        <a:t>CPS Investigation</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0.127%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876973174"/>
                  </a:ext>
                </a:extLst>
              </a:tr>
              <a:tr h="152093">
                <a:tc>
                  <a:txBody>
                    <a:bodyPr/>
                    <a:lstStyle/>
                    <a:p>
                      <a:pPr algn="ctr" fontAlgn="b"/>
                      <a:r>
                        <a:rPr lang="en-US" sz="900" u="none" strike="noStrike">
                          <a:effectLst/>
                        </a:rPr>
                        <a:t>Criminal Contempt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584987304"/>
                  </a:ext>
                </a:extLst>
              </a:tr>
              <a:tr h="152093">
                <a:tc>
                  <a:txBody>
                    <a:bodyPr/>
                    <a:lstStyle/>
                    <a:p>
                      <a:pPr algn="ctr" fontAlgn="b"/>
                      <a:r>
                        <a:rPr lang="en-US" sz="900" u="none" strike="noStrike">
                          <a:effectLst/>
                        </a:rPr>
                        <a:t>Coriminal Mischief</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161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0.354%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626960256"/>
                  </a:ext>
                </a:extLst>
              </a:tr>
              <a:tr h="152093">
                <a:tc>
                  <a:txBody>
                    <a:bodyPr/>
                    <a:lstStyle/>
                    <a:p>
                      <a:pPr algn="ctr" fontAlgn="b"/>
                      <a:r>
                        <a:rPr lang="en-US" sz="900" u="none" strike="noStrike" dirty="0">
                          <a:effectLst/>
                        </a:rPr>
                        <a:t>Customer Dispute</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0.099%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049568584"/>
                  </a:ext>
                </a:extLst>
              </a:tr>
              <a:tr h="152093">
                <a:tc>
                  <a:txBody>
                    <a:bodyPr/>
                    <a:lstStyle/>
                    <a:p>
                      <a:pPr algn="ctr" fontAlgn="b"/>
                      <a:r>
                        <a:rPr lang="en-US" sz="900" u="none" strike="noStrike">
                          <a:effectLst/>
                        </a:rPr>
                        <a:t>Damaged Property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143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0.314%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617392586"/>
                  </a:ext>
                </a:extLst>
              </a:tr>
              <a:tr h="152093">
                <a:tc>
                  <a:txBody>
                    <a:bodyPr/>
                    <a:lstStyle/>
                    <a:p>
                      <a:pPr algn="ctr" fontAlgn="b"/>
                      <a:r>
                        <a:rPr lang="en-US" sz="900" u="none" strike="noStrike">
                          <a:effectLst/>
                        </a:rPr>
                        <a:t>Damaged Vehicle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306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0.673%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07057554"/>
                  </a:ext>
                </a:extLst>
              </a:tr>
              <a:tr h="152093">
                <a:tc>
                  <a:txBody>
                    <a:bodyPr/>
                    <a:lstStyle/>
                    <a:p>
                      <a:pPr algn="ctr" fontAlgn="b"/>
                      <a:r>
                        <a:rPr lang="en-US" sz="900" u="none" strike="noStrike">
                          <a:effectLst/>
                        </a:rPr>
                        <a:t>Death Notification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584080074"/>
                  </a:ext>
                </a:extLst>
              </a:tr>
              <a:tr h="152093">
                <a:tc>
                  <a:txBody>
                    <a:bodyPr/>
                    <a:lstStyle/>
                    <a:p>
                      <a:pPr algn="ctr" fontAlgn="b"/>
                      <a:r>
                        <a:rPr lang="en-US" sz="900" u="none" strike="noStrike" dirty="0">
                          <a:effectLst/>
                        </a:rPr>
                        <a:t>Debris in Roadway</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18</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51840669"/>
                  </a:ext>
                </a:extLst>
              </a:tr>
              <a:tr h="152093">
                <a:tc>
                  <a:txBody>
                    <a:bodyPr/>
                    <a:lstStyle/>
                    <a:p>
                      <a:pPr algn="ctr" fontAlgn="b"/>
                      <a:r>
                        <a:rPr lang="en-US" sz="900" u="none" strike="noStrike">
                          <a:effectLst/>
                        </a:rPr>
                        <a:t>Disabled Vehicle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350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0.769%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915408906"/>
                  </a:ext>
                </a:extLst>
              </a:tr>
              <a:tr h="152093">
                <a:tc>
                  <a:txBody>
                    <a:bodyPr/>
                    <a:lstStyle/>
                    <a:p>
                      <a:pPr algn="ctr" fontAlgn="b"/>
                      <a:r>
                        <a:rPr lang="en-US" sz="900" u="none" strike="noStrike">
                          <a:effectLst/>
                        </a:rPr>
                        <a:t>Disorderly Person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0.112%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208336629"/>
                  </a:ext>
                </a:extLst>
              </a:tr>
              <a:tr h="152093">
                <a:tc>
                  <a:txBody>
                    <a:bodyPr/>
                    <a:lstStyle/>
                    <a:p>
                      <a:pPr algn="ctr" fontAlgn="b"/>
                      <a:r>
                        <a:rPr lang="en-US" sz="900" u="none" strike="noStrike">
                          <a:effectLst/>
                        </a:rPr>
                        <a:t>Dispute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329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0.723%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841269181"/>
                  </a:ext>
                </a:extLst>
              </a:tr>
              <a:tr h="152093">
                <a:tc>
                  <a:txBody>
                    <a:bodyPr/>
                    <a:lstStyle/>
                    <a:p>
                      <a:pPr algn="ctr" fontAlgn="b"/>
                      <a:r>
                        <a:rPr lang="en-US" sz="900" u="none" strike="noStrike" dirty="0">
                          <a:effectLst/>
                        </a:rPr>
                        <a:t>DOA</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71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0.156%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12169263"/>
                  </a:ext>
                </a:extLst>
              </a:tr>
              <a:tr h="152093">
                <a:tc>
                  <a:txBody>
                    <a:bodyPr/>
                    <a:lstStyle/>
                    <a:p>
                      <a:pPr algn="ctr" fontAlgn="b"/>
                      <a:r>
                        <a:rPr lang="en-US" sz="900" u="none" strike="noStrike">
                          <a:effectLst/>
                        </a:rPr>
                        <a:t>Dog at Large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21895637"/>
                  </a:ext>
                </a:extLst>
              </a:tr>
              <a:tr h="152093">
                <a:tc>
                  <a:txBody>
                    <a:bodyPr/>
                    <a:lstStyle/>
                    <a:p>
                      <a:pPr algn="ctr" fontAlgn="b"/>
                      <a:r>
                        <a:rPr lang="en-US" sz="900" u="none" strike="noStrike">
                          <a:effectLst/>
                        </a:rPr>
                        <a:t>Dog Complaint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0.589%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976968074"/>
                  </a:ext>
                </a:extLst>
              </a:tr>
              <a:tr h="152093">
                <a:tc>
                  <a:txBody>
                    <a:bodyPr/>
                    <a:lstStyle/>
                    <a:p>
                      <a:pPr algn="ctr" fontAlgn="b"/>
                      <a:r>
                        <a:rPr lang="en-US" sz="900" u="none" strike="noStrike">
                          <a:effectLst/>
                        </a:rPr>
                        <a:t>Dog Struck by Car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987933455"/>
                  </a:ext>
                </a:extLst>
              </a:tr>
              <a:tr h="152093">
                <a:tc>
                  <a:txBody>
                    <a:bodyPr/>
                    <a:lstStyle/>
                    <a:p>
                      <a:pPr algn="ctr" fontAlgn="b"/>
                      <a:r>
                        <a:rPr lang="en-US" sz="900" u="none" strike="noStrike">
                          <a:effectLst/>
                        </a:rPr>
                        <a:t>Domestic</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520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1.143%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900248394"/>
                  </a:ext>
                </a:extLst>
              </a:tr>
              <a:tr h="152093">
                <a:tc>
                  <a:txBody>
                    <a:bodyPr/>
                    <a:lstStyle/>
                    <a:p>
                      <a:pPr algn="ctr" fontAlgn="b"/>
                      <a:r>
                        <a:rPr lang="en-US" sz="900" u="none" strike="noStrike">
                          <a:effectLst/>
                        </a:rPr>
                        <a:t>E-911-Error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0.273%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895437872"/>
                  </a:ext>
                </a:extLst>
              </a:tr>
              <a:tr h="152093">
                <a:tc>
                  <a:txBody>
                    <a:bodyPr/>
                    <a:lstStyle/>
                    <a:p>
                      <a:pPr algn="ctr" fontAlgn="b"/>
                      <a:r>
                        <a:rPr lang="en-US" sz="900" u="none" strike="noStrike">
                          <a:effectLst/>
                        </a:rPr>
                        <a:t>E-911-Hang-up</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617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1.356%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540107627"/>
                  </a:ext>
                </a:extLst>
              </a:tr>
              <a:tr h="144950">
                <a:tc>
                  <a:txBody>
                    <a:bodyPr/>
                    <a:lstStyle/>
                    <a:p>
                      <a:pPr algn="ctr" fontAlgn="b"/>
                      <a:r>
                        <a:rPr lang="en-US" sz="900" u="none" strike="noStrike">
                          <a:effectLst/>
                        </a:rPr>
                        <a:t>E-911/Abandoned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0.268%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970507591"/>
                  </a:ext>
                </a:extLst>
              </a:tr>
              <a:tr h="204240">
                <a:tc>
                  <a:txBody>
                    <a:bodyPr/>
                    <a:lstStyle/>
                    <a:p>
                      <a:pPr algn="ctr" fontAlgn="b"/>
                      <a:r>
                        <a:rPr lang="en-US" sz="900" u="none" strike="noStrike" dirty="0">
                          <a:effectLst/>
                        </a:rPr>
                        <a:t>Emotionally Dist. Person</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177</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0.389%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378258848"/>
                  </a:ext>
                </a:extLst>
              </a:tr>
              <a:tr h="152093">
                <a:tc>
                  <a:txBody>
                    <a:bodyPr/>
                    <a:lstStyle/>
                    <a:p>
                      <a:pPr algn="ctr" fontAlgn="b"/>
                      <a:r>
                        <a:rPr lang="en-US" sz="900" u="none" strike="noStrike">
                          <a:effectLst/>
                        </a:rPr>
                        <a:t>Escort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971482"/>
                  </a:ext>
                </a:extLst>
              </a:tr>
              <a:tr h="152093">
                <a:tc>
                  <a:txBody>
                    <a:bodyPr/>
                    <a:lstStyle/>
                    <a:p>
                      <a:pPr algn="ctr" fontAlgn="b"/>
                      <a:r>
                        <a:rPr lang="en-US" sz="900" u="none" strike="noStrike">
                          <a:effectLst/>
                        </a:rPr>
                        <a:t>Fight in Progress</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0.059%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200915311"/>
                  </a:ext>
                </a:extLst>
              </a:tr>
              <a:tr h="152093">
                <a:tc>
                  <a:txBody>
                    <a:bodyPr/>
                    <a:lstStyle/>
                    <a:p>
                      <a:pPr algn="ctr" fontAlgn="b"/>
                      <a:r>
                        <a:rPr lang="en-US" sz="900" u="none" strike="noStrike">
                          <a:effectLst/>
                        </a:rPr>
                        <a:t>Fire Call</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1,045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2.297%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866905368"/>
                  </a:ext>
                </a:extLst>
              </a:tr>
              <a:tr h="152093">
                <a:tc>
                  <a:txBody>
                    <a:bodyPr/>
                    <a:lstStyle/>
                    <a:p>
                      <a:pPr algn="ctr" fontAlgn="b"/>
                      <a:r>
                        <a:rPr lang="en-US" sz="900" u="none" strike="noStrike">
                          <a:effectLst/>
                        </a:rPr>
                        <a:t>Fireworks Complaint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0.257%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826570021"/>
                  </a:ext>
                </a:extLst>
              </a:tr>
              <a:tr h="152093">
                <a:tc>
                  <a:txBody>
                    <a:bodyPr/>
                    <a:lstStyle/>
                    <a:p>
                      <a:pPr algn="ctr" fontAlgn="b"/>
                      <a:r>
                        <a:rPr lang="en-US" sz="900" u="none" strike="noStrike">
                          <a:effectLst/>
                        </a:rPr>
                        <a:t>Fluid Spill</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630177214"/>
                  </a:ext>
                </a:extLst>
              </a:tr>
              <a:tr h="297933">
                <a:tc>
                  <a:txBody>
                    <a:bodyPr/>
                    <a:lstStyle/>
                    <a:p>
                      <a:pPr algn="ctr" fontAlgn="b"/>
                      <a:r>
                        <a:rPr lang="en-US" sz="900" u="none" strike="noStrike">
                          <a:effectLst/>
                        </a:rPr>
                        <a:t>Forgery/Forged Instrument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0.095%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597922979"/>
                  </a:ext>
                </a:extLst>
              </a:tr>
              <a:tr h="152093">
                <a:tc>
                  <a:txBody>
                    <a:bodyPr/>
                    <a:lstStyle/>
                    <a:p>
                      <a:pPr algn="ctr" fontAlgn="b"/>
                      <a:r>
                        <a:rPr lang="en-US" sz="900" u="none" strike="noStrike">
                          <a:effectLst/>
                        </a:rPr>
                        <a:t>Found Property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306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0.673%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338704389"/>
                  </a:ext>
                </a:extLst>
              </a:tr>
              <a:tr h="152093">
                <a:tc>
                  <a:txBody>
                    <a:bodyPr/>
                    <a:lstStyle/>
                    <a:p>
                      <a:pPr algn="ctr" fontAlgn="b"/>
                      <a:r>
                        <a:rPr lang="en-US" sz="900" u="none" strike="noStrike">
                          <a:effectLst/>
                        </a:rPr>
                        <a:t>Gas Leak</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0.149%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35779817"/>
                  </a:ext>
                </a:extLst>
              </a:tr>
              <a:tr h="152093">
                <a:tc>
                  <a:txBody>
                    <a:bodyPr/>
                    <a:lstStyle/>
                    <a:p>
                      <a:pPr algn="ctr" fontAlgn="b"/>
                      <a:r>
                        <a:rPr lang="en-US" sz="900" u="none" strike="noStrike">
                          <a:effectLst/>
                        </a:rPr>
                        <a:t>Graffiti</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011690798"/>
                  </a:ext>
                </a:extLst>
              </a:tr>
              <a:tr h="152093">
                <a:tc>
                  <a:txBody>
                    <a:bodyPr/>
                    <a:lstStyle/>
                    <a:p>
                      <a:pPr algn="ctr" fontAlgn="b"/>
                      <a:r>
                        <a:rPr lang="en-US" sz="900" u="none" strike="noStrike">
                          <a:effectLst/>
                        </a:rPr>
                        <a:t>Harassment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222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0.488%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639822084"/>
                  </a:ext>
                </a:extLst>
              </a:tr>
              <a:tr h="152093">
                <a:tc>
                  <a:txBody>
                    <a:bodyPr/>
                    <a:lstStyle/>
                    <a:p>
                      <a:pPr algn="ctr" fontAlgn="b"/>
                      <a:r>
                        <a:rPr lang="en-US" sz="900" u="none" strike="noStrike">
                          <a:effectLst/>
                        </a:rPr>
                        <a:t>Hazardous Condition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586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1.288%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93025685"/>
                  </a:ext>
                </a:extLst>
              </a:tr>
              <a:tr h="152093">
                <a:tc>
                  <a:txBody>
                    <a:bodyPr/>
                    <a:lstStyle/>
                    <a:p>
                      <a:pPr algn="ctr" fontAlgn="b"/>
                      <a:r>
                        <a:rPr lang="en-US" sz="900" u="none" strike="noStrike" dirty="0">
                          <a:effectLst/>
                        </a:rPr>
                        <a:t>Hit &amp; Run-P.I.</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257828613"/>
                  </a:ext>
                </a:extLst>
              </a:tr>
              <a:tr h="152093">
                <a:tc>
                  <a:txBody>
                    <a:bodyPr/>
                    <a:lstStyle/>
                    <a:p>
                      <a:pPr algn="ctr" fontAlgn="b"/>
                      <a:r>
                        <a:rPr lang="en-US" sz="900" u="none" strike="noStrike">
                          <a:effectLst/>
                        </a:rPr>
                        <a:t>Hot &amp; Run-PDO</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525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1.154%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93693485"/>
                  </a:ext>
                </a:extLst>
              </a:tr>
              <a:tr h="152093">
                <a:tc>
                  <a:txBody>
                    <a:bodyPr/>
                    <a:lstStyle/>
                    <a:p>
                      <a:pPr algn="ctr" fontAlgn="b"/>
                      <a:r>
                        <a:rPr lang="en-US" sz="900" u="none" strike="noStrike">
                          <a:effectLst/>
                        </a:rPr>
                        <a:t>Icy/Snow Condition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0.081%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853979877"/>
                  </a:ext>
                </a:extLst>
              </a:tr>
              <a:tr h="152093">
                <a:tc>
                  <a:txBody>
                    <a:bodyPr/>
                    <a:lstStyle/>
                    <a:p>
                      <a:pPr algn="ctr" fontAlgn="b"/>
                      <a:r>
                        <a:rPr lang="en-US" sz="900" u="none" strike="noStrike">
                          <a:effectLst/>
                        </a:rPr>
                        <a:t>ID Theft/Fraud/Scam</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653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1.435%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651353363"/>
                  </a:ext>
                </a:extLst>
              </a:tr>
              <a:tr h="152093">
                <a:tc>
                  <a:txBody>
                    <a:bodyPr/>
                    <a:lstStyle/>
                    <a:p>
                      <a:pPr algn="ctr" fontAlgn="b"/>
                      <a:r>
                        <a:rPr lang="en-US" sz="900" u="none" strike="noStrike">
                          <a:effectLst/>
                        </a:rPr>
                        <a:t>Injured Person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939782793"/>
                  </a:ext>
                </a:extLst>
              </a:tr>
              <a:tr h="152093">
                <a:tc>
                  <a:txBody>
                    <a:bodyPr/>
                    <a:lstStyle/>
                    <a:p>
                      <a:pPr algn="ctr" fontAlgn="b"/>
                      <a:r>
                        <a:rPr lang="en-US" sz="900" u="none" strike="noStrike">
                          <a:effectLst/>
                        </a:rPr>
                        <a:t>Investigation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416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0.914%</a:t>
                      </a:r>
                      <a:endParaRPr lang="en-US" sz="900" b="0" i="0" u="none" strike="noStrike" dirty="0">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43248898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83964051"/>
              </p:ext>
            </p:extLst>
          </p:nvPr>
        </p:nvGraphicFramePr>
        <p:xfrm>
          <a:off x="4617868" y="579005"/>
          <a:ext cx="2258009" cy="5805314"/>
        </p:xfrm>
        <a:graphic>
          <a:graphicData uri="http://schemas.openxmlformats.org/drawingml/2006/table">
            <a:tbl>
              <a:tblPr>
                <a:tableStyleId>{5C22544A-7EE6-4342-B048-85BDC9FD1C3A}</a:tableStyleId>
              </a:tblPr>
              <a:tblGrid>
                <a:gridCol w="1278549">
                  <a:extLst>
                    <a:ext uri="{9D8B030D-6E8A-4147-A177-3AD203B41FA5}">
                      <a16:colId xmlns:a16="http://schemas.microsoft.com/office/drawing/2014/main" val="3067913089"/>
                    </a:ext>
                  </a:extLst>
                </a:gridCol>
                <a:gridCol w="541100">
                  <a:extLst>
                    <a:ext uri="{9D8B030D-6E8A-4147-A177-3AD203B41FA5}">
                      <a16:colId xmlns:a16="http://schemas.microsoft.com/office/drawing/2014/main" val="1127162729"/>
                    </a:ext>
                  </a:extLst>
                </a:gridCol>
                <a:gridCol w="438360">
                  <a:extLst>
                    <a:ext uri="{9D8B030D-6E8A-4147-A177-3AD203B41FA5}">
                      <a16:colId xmlns:a16="http://schemas.microsoft.com/office/drawing/2014/main" val="509033803"/>
                    </a:ext>
                  </a:extLst>
                </a:gridCol>
              </a:tblGrid>
              <a:tr h="267242">
                <a:tc>
                  <a:txBody>
                    <a:bodyPr/>
                    <a:lstStyle/>
                    <a:p>
                      <a:pPr algn="ctr" fontAlgn="b"/>
                      <a:r>
                        <a:rPr lang="en-US" sz="900" u="none" strike="noStrike" dirty="0">
                          <a:effectLst/>
                        </a:rPr>
                        <a:t>Juvenile Investigation</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213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0.468%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24229663"/>
                  </a:ext>
                </a:extLst>
              </a:tr>
              <a:tr h="139152">
                <a:tc>
                  <a:txBody>
                    <a:bodyPr/>
                    <a:lstStyle/>
                    <a:p>
                      <a:pPr algn="ctr" fontAlgn="b"/>
                      <a:r>
                        <a:rPr lang="en-US" sz="900" u="none" strike="noStrike" dirty="0">
                          <a:effectLst/>
                        </a:rPr>
                        <a:t>Larceny From Auto</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0.550%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324171249"/>
                  </a:ext>
                </a:extLst>
              </a:tr>
              <a:tr h="139152">
                <a:tc>
                  <a:txBody>
                    <a:bodyPr/>
                    <a:lstStyle/>
                    <a:p>
                      <a:pPr algn="ctr" fontAlgn="b"/>
                      <a:r>
                        <a:rPr lang="en-US" sz="900" u="none" strike="noStrike">
                          <a:effectLst/>
                        </a:rPr>
                        <a:t>Larceny-Felony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0.255%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654470034"/>
                  </a:ext>
                </a:extLst>
              </a:tr>
              <a:tr h="139152">
                <a:tc>
                  <a:txBody>
                    <a:bodyPr/>
                    <a:lstStyle/>
                    <a:p>
                      <a:pPr algn="ctr" fontAlgn="b"/>
                      <a:r>
                        <a:rPr lang="en-US" sz="900" u="none" strike="noStrike">
                          <a:effectLst/>
                        </a:rPr>
                        <a:t>Larceny-Misdemeanor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282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0.620%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2484646"/>
                  </a:ext>
                </a:extLst>
              </a:tr>
              <a:tr h="139152">
                <a:tc>
                  <a:txBody>
                    <a:bodyPr/>
                    <a:lstStyle/>
                    <a:p>
                      <a:pPr algn="ctr" fontAlgn="b"/>
                      <a:r>
                        <a:rPr lang="en-US" sz="900" u="none" strike="noStrike">
                          <a:effectLst/>
                        </a:rPr>
                        <a:t>Lift Assist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1.345%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318627531"/>
                  </a:ext>
                </a:extLst>
              </a:tr>
              <a:tr h="139152">
                <a:tc>
                  <a:txBody>
                    <a:bodyPr/>
                    <a:lstStyle/>
                    <a:p>
                      <a:pPr algn="ctr" fontAlgn="b"/>
                      <a:r>
                        <a:rPr lang="en-US" sz="900" u="none" strike="noStrike">
                          <a:effectLst/>
                        </a:rPr>
                        <a:t>Littering</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0.044%</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327235457"/>
                  </a:ext>
                </a:extLst>
              </a:tr>
              <a:tr h="139152">
                <a:tc>
                  <a:txBody>
                    <a:bodyPr/>
                    <a:lstStyle/>
                    <a:p>
                      <a:pPr algn="ctr" fontAlgn="b"/>
                      <a:r>
                        <a:rPr lang="en-US" sz="900" u="none" strike="noStrike">
                          <a:effectLst/>
                        </a:rPr>
                        <a:t>Local Law Violation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290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0.637%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12886926"/>
                  </a:ext>
                </a:extLst>
              </a:tr>
              <a:tr h="139152">
                <a:tc>
                  <a:txBody>
                    <a:bodyPr/>
                    <a:lstStyle/>
                    <a:p>
                      <a:pPr algn="ctr" fontAlgn="b"/>
                      <a:r>
                        <a:rPr lang="en-US" sz="900" u="none" strike="noStrike">
                          <a:effectLst/>
                        </a:rPr>
                        <a:t>Lost/Missing Plantes</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97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0.213%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911856887"/>
                  </a:ext>
                </a:extLst>
              </a:tr>
              <a:tr h="139152">
                <a:tc>
                  <a:txBody>
                    <a:bodyPr/>
                    <a:lstStyle/>
                    <a:p>
                      <a:pPr algn="ctr" fontAlgn="b"/>
                      <a:r>
                        <a:rPr lang="en-US" sz="900" u="none" strike="noStrike">
                          <a:effectLst/>
                        </a:rPr>
                        <a:t>Lost/Stolen Passport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0.015%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742181738"/>
                  </a:ext>
                </a:extLst>
              </a:tr>
              <a:tr h="139152">
                <a:tc>
                  <a:txBody>
                    <a:bodyPr/>
                    <a:lstStyle/>
                    <a:p>
                      <a:pPr algn="ctr" fontAlgn="b"/>
                      <a:r>
                        <a:rPr lang="en-US" sz="900" u="none" strike="noStrike">
                          <a:effectLst/>
                        </a:rPr>
                        <a:t>Lost/Stolen Wallet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0.303%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523830026"/>
                  </a:ext>
                </a:extLst>
              </a:tr>
              <a:tr h="272584">
                <a:tc>
                  <a:txBody>
                    <a:bodyPr/>
                    <a:lstStyle/>
                    <a:p>
                      <a:pPr algn="ctr" fontAlgn="b"/>
                      <a:r>
                        <a:rPr lang="en-US" sz="900" u="none" strike="noStrike">
                          <a:effectLst/>
                        </a:rPr>
                        <a:t>Medical Aided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6,914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15.199%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791326511"/>
                  </a:ext>
                </a:extLst>
              </a:tr>
              <a:tr h="272584">
                <a:tc>
                  <a:txBody>
                    <a:bodyPr/>
                    <a:lstStyle/>
                    <a:p>
                      <a:pPr algn="ctr" fontAlgn="b"/>
                      <a:r>
                        <a:rPr lang="en-US" sz="900" u="none" strike="noStrike">
                          <a:effectLst/>
                        </a:rPr>
                        <a:t>Medical Aided-overdose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661610189"/>
                  </a:ext>
                </a:extLst>
              </a:tr>
              <a:tr h="139152">
                <a:tc>
                  <a:txBody>
                    <a:bodyPr/>
                    <a:lstStyle/>
                    <a:p>
                      <a:pPr algn="ctr" fontAlgn="b"/>
                      <a:r>
                        <a:rPr lang="en-US" sz="900" u="none" strike="noStrike">
                          <a:effectLst/>
                        </a:rPr>
                        <a:t>Medical Aided-RMA</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0.686%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785409014"/>
                  </a:ext>
                </a:extLst>
              </a:tr>
              <a:tr h="139152">
                <a:tc>
                  <a:txBody>
                    <a:bodyPr/>
                    <a:lstStyle/>
                    <a:p>
                      <a:pPr algn="ctr" fontAlgn="b"/>
                      <a:r>
                        <a:rPr lang="en-US" sz="900" u="none" strike="noStrike">
                          <a:effectLst/>
                        </a:rPr>
                        <a:t>Menacing</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0.009%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5283600"/>
                  </a:ext>
                </a:extLst>
              </a:tr>
              <a:tr h="139152">
                <a:tc>
                  <a:txBody>
                    <a:bodyPr/>
                    <a:lstStyle/>
                    <a:p>
                      <a:pPr algn="ctr" fontAlgn="b"/>
                      <a:r>
                        <a:rPr lang="en-US" sz="900" u="none" strike="noStrike">
                          <a:effectLst/>
                        </a:rPr>
                        <a:t>Missing Person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0.266%</a:t>
                      </a:r>
                      <a:endParaRPr lang="en-US" sz="900" b="0" i="0" u="none" strike="noStrike" dirty="0">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82679657"/>
                  </a:ext>
                </a:extLst>
              </a:tr>
              <a:tr h="139152">
                <a:tc>
                  <a:txBody>
                    <a:bodyPr/>
                    <a:lstStyle/>
                    <a:p>
                      <a:pPr algn="ctr" fontAlgn="b"/>
                      <a:r>
                        <a:rPr lang="en-US" sz="900" u="none" strike="noStrike">
                          <a:effectLst/>
                        </a:rPr>
                        <a:t>Missing Property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198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0.435%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31833744"/>
                  </a:ext>
                </a:extLst>
              </a:tr>
              <a:tr h="139152">
                <a:tc>
                  <a:txBody>
                    <a:bodyPr/>
                    <a:lstStyle/>
                    <a:p>
                      <a:pPr algn="ctr" fontAlgn="b"/>
                      <a:r>
                        <a:rPr lang="en-US" sz="900" u="none" strike="noStrike">
                          <a:effectLst/>
                        </a:rPr>
                        <a:t>Mutual Aid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0.073%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213585276"/>
                  </a:ext>
                </a:extLst>
              </a:tr>
              <a:tr h="139152">
                <a:tc>
                  <a:txBody>
                    <a:bodyPr/>
                    <a:lstStyle/>
                    <a:p>
                      <a:pPr algn="ctr" fontAlgn="b"/>
                      <a:r>
                        <a:rPr lang="en-US" sz="900" u="none" strike="noStrike">
                          <a:effectLst/>
                        </a:rPr>
                        <a:t>Neighbor Dispute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0.246%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690863418"/>
                  </a:ext>
                </a:extLst>
              </a:tr>
              <a:tr h="139152">
                <a:tc>
                  <a:txBody>
                    <a:bodyPr/>
                    <a:lstStyle/>
                    <a:p>
                      <a:pPr algn="ctr" fontAlgn="b"/>
                      <a:r>
                        <a:rPr lang="en-US" sz="900" u="none" strike="noStrike">
                          <a:effectLst/>
                        </a:rPr>
                        <a:t>Noise Complaint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1,281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2.816%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30321462"/>
                  </a:ext>
                </a:extLst>
              </a:tr>
              <a:tr h="139152">
                <a:tc>
                  <a:txBody>
                    <a:bodyPr/>
                    <a:lstStyle/>
                    <a:p>
                      <a:pPr algn="ctr" fontAlgn="b"/>
                      <a:r>
                        <a:rPr lang="en-US" sz="900" u="none" strike="noStrike">
                          <a:effectLst/>
                        </a:rPr>
                        <a:t>Notification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182335428"/>
                  </a:ext>
                </a:extLst>
              </a:tr>
              <a:tr h="139152">
                <a:tc>
                  <a:txBody>
                    <a:bodyPr/>
                    <a:lstStyle/>
                    <a:p>
                      <a:pPr algn="ctr" fontAlgn="b"/>
                      <a:r>
                        <a:rPr lang="en-US" sz="900" u="none" strike="noStrike">
                          <a:effectLst/>
                        </a:rPr>
                        <a:t>Odor of Gas</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551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1.211%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698588827"/>
                  </a:ext>
                </a:extLst>
              </a:tr>
              <a:tr h="139152">
                <a:tc>
                  <a:txBody>
                    <a:bodyPr/>
                    <a:lstStyle/>
                    <a:p>
                      <a:pPr algn="ctr" fontAlgn="b"/>
                      <a:r>
                        <a:rPr lang="en-US" sz="900" u="none" strike="noStrike">
                          <a:effectLst/>
                        </a:rPr>
                        <a:t>Open Door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107</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0.235%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179225171"/>
                  </a:ext>
                </a:extLst>
              </a:tr>
              <a:tr h="139152">
                <a:tc>
                  <a:txBody>
                    <a:bodyPr/>
                    <a:lstStyle/>
                    <a:p>
                      <a:pPr algn="ctr" fontAlgn="b"/>
                      <a:r>
                        <a:rPr lang="en-US" sz="900" u="none" strike="noStrike">
                          <a:effectLst/>
                        </a:rPr>
                        <a:t>Open Door Secured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865937809"/>
                  </a:ext>
                </a:extLst>
              </a:tr>
              <a:tr h="139152">
                <a:tc>
                  <a:txBody>
                    <a:bodyPr/>
                    <a:lstStyle/>
                    <a:p>
                      <a:pPr algn="ctr" fontAlgn="b"/>
                      <a:r>
                        <a:rPr lang="en-US" sz="900" u="none" strike="noStrike">
                          <a:effectLst/>
                        </a:rPr>
                        <a:t>Parking Complaint</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1,843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4.051%</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522799109"/>
                  </a:ext>
                </a:extLst>
              </a:tr>
              <a:tr h="272584">
                <a:tc>
                  <a:txBody>
                    <a:bodyPr/>
                    <a:lstStyle/>
                    <a:p>
                      <a:pPr algn="ctr" fontAlgn="b"/>
                      <a:r>
                        <a:rPr lang="en-US" sz="900" u="none" strike="noStrike">
                          <a:effectLst/>
                        </a:rPr>
                        <a:t>Parking Complaint-72 hour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342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0.752%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450471248"/>
                  </a:ext>
                </a:extLst>
              </a:tr>
              <a:tr h="139152">
                <a:tc>
                  <a:txBody>
                    <a:bodyPr/>
                    <a:lstStyle/>
                    <a:p>
                      <a:pPr algn="ctr" fontAlgn="b"/>
                      <a:r>
                        <a:rPr lang="en-US" sz="900" u="none" strike="noStrike">
                          <a:effectLst/>
                        </a:rPr>
                        <a:t>Pothole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515463509"/>
                  </a:ext>
                </a:extLst>
              </a:tr>
              <a:tr h="139152">
                <a:tc>
                  <a:txBody>
                    <a:bodyPr/>
                    <a:lstStyle/>
                    <a:p>
                      <a:pPr algn="ctr" fontAlgn="b"/>
                      <a:r>
                        <a:rPr lang="en-US" sz="900" u="none" strike="noStrike">
                          <a:effectLst/>
                        </a:rPr>
                        <a:t>Power Outage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62</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0.136%</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924628955"/>
                  </a:ext>
                </a:extLst>
              </a:tr>
              <a:tr h="139152">
                <a:tc>
                  <a:txBody>
                    <a:bodyPr/>
                    <a:lstStyle/>
                    <a:p>
                      <a:pPr algn="ctr" fontAlgn="b"/>
                      <a:r>
                        <a:rPr lang="en-US" sz="900" u="none" strike="noStrike">
                          <a:effectLst/>
                        </a:rPr>
                        <a:t>Report for Record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604</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1.328%</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63946857"/>
                  </a:ext>
                </a:extLst>
              </a:tr>
              <a:tr h="139152">
                <a:tc>
                  <a:txBody>
                    <a:bodyPr/>
                    <a:lstStyle/>
                    <a:p>
                      <a:pPr algn="ctr" fontAlgn="b"/>
                      <a:r>
                        <a:rPr lang="en-US" sz="900" u="none" strike="noStrike">
                          <a:effectLst/>
                        </a:rPr>
                        <a:t>Robbery</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13</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0.029%</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699232612"/>
                  </a:ext>
                </a:extLst>
              </a:tr>
              <a:tr h="139152">
                <a:tc>
                  <a:txBody>
                    <a:bodyPr/>
                    <a:lstStyle/>
                    <a:p>
                      <a:pPr algn="ctr" fontAlgn="b"/>
                      <a:r>
                        <a:rPr lang="en-US" sz="900" u="none" strike="noStrike" dirty="0">
                          <a:effectLst/>
                        </a:rPr>
                        <a:t>Sewer Problem</a:t>
                      </a:r>
                      <a:endParaRPr lang="en-US" sz="900" b="0" i="0" u="none" strike="noStrike" dirty="0">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88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0.193%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825302099"/>
                  </a:ext>
                </a:extLst>
              </a:tr>
              <a:tr h="139152">
                <a:tc>
                  <a:txBody>
                    <a:bodyPr/>
                    <a:lstStyle/>
                    <a:p>
                      <a:pPr algn="ctr" fontAlgn="b"/>
                      <a:r>
                        <a:rPr lang="en-US" sz="900" u="none" strike="noStrike">
                          <a:effectLst/>
                        </a:rPr>
                        <a:t>Shots Fired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0.020%</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406702554"/>
                  </a:ext>
                </a:extLst>
              </a:tr>
              <a:tr h="139152">
                <a:tc>
                  <a:txBody>
                    <a:bodyPr/>
                    <a:lstStyle/>
                    <a:p>
                      <a:pPr algn="ctr" fontAlgn="b"/>
                      <a:r>
                        <a:rPr lang="en-US" sz="900" u="none" strike="noStrike">
                          <a:effectLst/>
                        </a:rPr>
                        <a:t>Smoke Condition</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0.127%</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831717889"/>
                  </a:ext>
                </a:extLst>
              </a:tr>
              <a:tr h="139152">
                <a:tc>
                  <a:txBody>
                    <a:bodyPr/>
                    <a:lstStyle/>
                    <a:p>
                      <a:pPr algn="ctr" fontAlgn="b"/>
                      <a:r>
                        <a:rPr lang="en-US" sz="900" u="none" strike="noStrike">
                          <a:effectLst/>
                        </a:rPr>
                        <a:t>Solicitors</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188</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0.413%</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3952208760"/>
                  </a:ext>
                </a:extLst>
              </a:tr>
              <a:tr h="139152">
                <a:tc>
                  <a:txBody>
                    <a:bodyPr/>
                    <a:lstStyle/>
                    <a:p>
                      <a:pPr algn="ctr" fontAlgn="b"/>
                      <a:r>
                        <a:rPr lang="en-US" sz="900" u="none" strike="noStrike">
                          <a:effectLst/>
                        </a:rPr>
                        <a:t>Stolen Auto</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51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0.112%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751290018"/>
                  </a:ext>
                </a:extLst>
              </a:tr>
              <a:tr h="139152">
                <a:tc>
                  <a:txBody>
                    <a:bodyPr/>
                    <a:lstStyle/>
                    <a:p>
                      <a:pPr algn="ctr" fontAlgn="b"/>
                      <a:r>
                        <a:rPr lang="en-US" sz="900" u="none" strike="noStrike">
                          <a:effectLst/>
                        </a:rPr>
                        <a:t>Stolen Auto-Error</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0.035%</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257847064"/>
                  </a:ext>
                </a:extLst>
              </a:tr>
              <a:tr h="139152">
                <a:tc>
                  <a:txBody>
                    <a:bodyPr/>
                    <a:lstStyle/>
                    <a:p>
                      <a:pPr algn="ctr" fontAlgn="b"/>
                      <a:r>
                        <a:rPr lang="en-US" sz="900" u="none" strike="noStrike">
                          <a:effectLst/>
                        </a:rPr>
                        <a:t>Stolen Auto-Recovered</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0.022%</a:t>
                      </a:r>
                      <a:endParaRPr lang="en-US" sz="900" b="0" i="0" u="none" strike="noStrike">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1148322220"/>
                  </a:ext>
                </a:extLst>
              </a:tr>
              <a:tr h="139152">
                <a:tc>
                  <a:txBody>
                    <a:bodyPr/>
                    <a:lstStyle/>
                    <a:p>
                      <a:pPr algn="ctr" fontAlgn="b"/>
                      <a:r>
                        <a:rPr lang="en-US" sz="900" u="none" strike="noStrike">
                          <a:effectLst/>
                        </a:rPr>
                        <a:t>Storm Damage</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5880" marR="5880" marT="5880" marB="0" anchor="b"/>
                </a:tc>
                <a:tc>
                  <a:txBody>
                    <a:bodyPr/>
                    <a:lstStyle/>
                    <a:p>
                      <a:pPr algn="ctr" fontAlgn="b"/>
                      <a:r>
                        <a:rPr lang="en-US" sz="900" u="none" strike="noStrike" dirty="0">
                          <a:effectLst/>
                        </a:rPr>
                        <a:t>0.002%</a:t>
                      </a:r>
                      <a:endParaRPr lang="en-US" sz="900" b="0" i="0" u="none" strike="noStrike" dirty="0">
                        <a:solidFill>
                          <a:srgbClr val="000000"/>
                        </a:solidFill>
                        <a:effectLst/>
                        <a:latin typeface="Calibri" panose="020F0502020204030204" pitchFamily="34" charset="0"/>
                      </a:endParaRPr>
                    </a:p>
                  </a:txBody>
                  <a:tcPr marL="5880" marR="5880" marT="5880" marB="0" anchor="b"/>
                </a:tc>
                <a:extLst>
                  <a:ext uri="{0D108BD9-81ED-4DB2-BD59-A6C34878D82A}">
                    <a16:rowId xmlns:a16="http://schemas.microsoft.com/office/drawing/2014/main" val="254910159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15744815"/>
              </p:ext>
            </p:extLst>
          </p:nvPr>
        </p:nvGraphicFramePr>
        <p:xfrm>
          <a:off x="6991285" y="583417"/>
          <a:ext cx="2236690" cy="4081895"/>
        </p:xfrm>
        <a:graphic>
          <a:graphicData uri="http://schemas.openxmlformats.org/drawingml/2006/table">
            <a:tbl>
              <a:tblPr>
                <a:tableStyleId>{5C22544A-7EE6-4342-B048-85BDC9FD1C3A}</a:tableStyleId>
              </a:tblPr>
              <a:tblGrid>
                <a:gridCol w="1266478">
                  <a:extLst>
                    <a:ext uri="{9D8B030D-6E8A-4147-A177-3AD203B41FA5}">
                      <a16:colId xmlns:a16="http://schemas.microsoft.com/office/drawing/2014/main" val="4270495744"/>
                    </a:ext>
                  </a:extLst>
                </a:gridCol>
                <a:gridCol w="535991">
                  <a:extLst>
                    <a:ext uri="{9D8B030D-6E8A-4147-A177-3AD203B41FA5}">
                      <a16:colId xmlns:a16="http://schemas.microsoft.com/office/drawing/2014/main" val="3257486077"/>
                    </a:ext>
                  </a:extLst>
                </a:gridCol>
                <a:gridCol w="434221">
                  <a:extLst>
                    <a:ext uri="{9D8B030D-6E8A-4147-A177-3AD203B41FA5}">
                      <a16:colId xmlns:a16="http://schemas.microsoft.com/office/drawing/2014/main" val="3925631768"/>
                    </a:ext>
                  </a:extLst>
                </a:gridCol>
              </a:tblGrid>
              <a:tr h="199700">
                <a:tc>
                  <a:txBody>
                    <a:bodyPr/>
                    <a:lstStyle/>
                    <a:p>
                      <a:pPr algn="ctr" fontAlgn="b"/>
                      <a:r>
                        <a:rPr lang="en-US" sz="900" u="none" strike="noStrike">
                          <a:effectLst/>
                        </a:rPr>
                        <a:t>Street Sign Down</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23</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0.051%</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3557666"/>
                  </a:ext>
                </a:extLst>
              </a:tr>
              <a:tr h="199700">
                <a:tc>
                  <a:txBody>
                    <a:bodyPr/>
                    <a:lstStyle/>
                    <a:p>
                      <a:pPr algn="ctr" fontAlgn="b"/>
                      <a:r>
                        <a:rPr lang="en-US" sz="900" u="none" strike="noStrike" dirty="0" smtClean="0">
                          <a:effectLst/>
                        </a:rPr>
                        <a:t>Strike </a:t>
                      </a:r>
                      <a:r>
                        <a:rPr lang="en-US" sz="900" u="none" strike="noStrike" dirty="0">
                          <a:effectLst/>
                        </a:rPr>
                        <a:t>Pickets</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0.004%</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6504831"/>
                  </a:ext>
                </a:extLst>
              </a:tr>
              <a:tr h="199700">
                <a:tc>
                  <a:txBody>
                    <a:bodyPr/>
                    <a:lstStyle/>
                    <a:p>
                      <a:pPr algn="ctr" fontAlgn="b"/>
                      <a:r>
                        <a:rPr lang="en-US" sz="900" u="none" strike="noStrike">
                          <a:effectLst/>
                        </a:rPr>
                        <a:t>Suicide</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0.004%</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03775"/>
                  </a:ext>
                </a:extLst>
              </a:tr>
              <a:tr h="199700">
                <a:tc>
                  <a:txBody>
                    <a:bodyPr/>
                    <a:lstStyle/>
                    <a:p>
                      <a:pPr algn="ctr" fontAlgn="b"/>
                      <a:r>
                        <a:rPr lang="en-US" sz="900" u="none" strike="noStrike">
                          <a:effectLst/>
                        </a:rPr>
                        <a:t>Suspicious Auto</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740</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1.627%</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2279815"/>
                  </a:ext>
                </a:extLst>
              </a:tr>
              <a:tr h="199700">
                <a:tc>
                  <a:txBody>
                    <a:bodyPr/>
                    <a:lstStyle/>
                    <a:p>
                      <a:pPr algn="ctr" fontAlgn="b"/>
                      <a:r>
                        <a:rPr lang="en-US" sz="900" u="none" strike="noStrike">
                          <a:effectLst/>
                        </a:rPr>
                        <a:t>Suspicious Occurrence</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972</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2.137%</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050505"/>
                  </a:ext>
                </a:extLst>
              </a:tr>
              <a:tr h="199700">
                <a:tc>
                  <a:txBody>
                    <a:bodyPr/>
                    <a:lstStyle/>
                    <a:p>
                      <a:pPr algn="ctr" fontAlgn="b"/>
                      <a:r>
                        <a:rPr lang="en-US" sz="900" u="none" strike="noStrike">
                          <a:effectLst/>
                        </a:rPr>
                        <a:t>Suspicious Person(s)</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839</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1.844%</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7491796"/>
                  </a:ext>
                </a:extLst>
              </a:tr>
              <a:tr h="199700">
                <a:tc>
                  <a:txBody>
                    <a:bodyPr/>
                    <a:lstStyle/>
                    <a:p>
                      <a:pPr algn="ctr" fontAlgn="b"/>
                      <a:r>
                        <a:rPr lang="en-US" sz="900" u="none" strike="noStrike">
                          <a:effectLst/>
                        </a:rPr>
                        <a:t>Theft of Service</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0.015%</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6861037"/>
                  </a:ext>
                </a:extLst>
              </a:tr>
              <a:tr h="199700">
                <a:tc>
                  <a:txBody>
                    <a:bodyPr/>
                    <a:lstStyle/>
                    <a:p>
                      <a:pPr algn="ctr" fontAlgn="b"/>
                      <a:r>
                        <a:rPr lang="en-US" sz="900" u="none" strike="noStrike">
                          <a:effectLst/>
                        </a:rPr>
                        <a:t>Traffic Complaint</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776</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1.706%</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7835520"/>
                  </a:ext>
                </a:extLst>
              </a:tr>
              <a:tr h="199700">
                <a:tc>
                  <a:txBody>
                    <a:bodyPr/>
                    <a:lstStyle/>
                    <a:p>
                      <a:pPr algn="ctr" fontAlgn="b"/>
                      <a:r>
                        <a:rPr lang="en-US" sz="900" u="none" strike="noStrike">
                          <a:effectLst/>
                        </a:rPr>
                        <a:t>Traffic Stop</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253</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0.556%</a:t>
                      </a:r>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736261"/>
                  </a:ext>
                </a:extLst>
              </a:tr>
              <a:tr h="199700">
                <a:tc>
                  <a:txBody>
                    <a:bodyPr/>
                    <a:lstStyle/>
                    <a:p>
                      <a:pPr algn="ctr" fontAlgn="b"/>
                      <a:r>
                        <a:rPr lang="en-US" sz="900" u="none" strike="noStrike">
                          <a:effectLst/>
                        </a:rPr>
                        <a:t>Trespass</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34</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0.075%</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6029591"/>
                  </a:ext>
                </a:extLst>
              </a:tr>
              <a:tr h="287595">
                <a:tc>
                  <a:txBody>
                    <a:bodyPr/>
                    <a:lstStyle/>
                    <a:p>
                      <a:pPr algn="ctr" fontAlgn="b"/>
                      <a:r>
                        <a:rPr lang="en-US" sz="900" u="none" strike="noStrike">
                          <a:effectLst/>
                        </a:rPr>
                        <a:t>Unauthorized Use of Vehicle</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8</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0.018%</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5424146"/>
                  </a:ext>
                </a:extLst>
              </a:tr>
              <a:tr h="199700">
                <a:tc>
                  <a:txBody>
                    <a:bodyPr/>
                    <a:lstStyle/>
                    <a:p>
                      <a:pPr algn="ctr" fontAlgn="b"/>
                      <a:r>
                        <a:rPr lang="en-US" sz="900" u="none" strike="noStrike">
                          <a:effectLst/>
                        </a:rPr>
                        <a:t>V&amp;T Unlicensed Operator</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0.015%</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7853687"/>
                  </a:ext>
                </a:extLst>
              </a:tr>
              <a:tr h="199700">
                <a:tc>
                  <a:txBody>
                    <a:bodyPr/>
                    <a:lstStyle/>
                    <a:p>
                      <a:pPr algn="ctr" fontAlgn="b"/>
                      <a:r>
                        <a:rPr lang="en-US" sz="900" u="none" strike="noStrike">
                          <a:effectLst/>
                        </a:rPr>
                        <a:t>Vehicle Impound</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84</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0.185%</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244851"/>
                  </a:ext>
                </a:extLst>
              </a:tr>
              <a:tr h="199700">
                <a:tc>
                  <a:txBody>
                    <a:bodyPr/>
                    <a:lstStyle/>
                    <a:p>
                      <a:pPr algn="ctr" fontAlgn="b"/>
                      <a:r>
                        <a:rPr lang="en-US" sz="900" u="none" strike="noStrike">
                          <a:effectLst/>
                        </a:rPr>
                        <a:t>Vehicle Lock Out</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0.009%</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1868867"/>
                  </a:ext>
                </a:extLst>
              </a:tr>
              <a:tr h="199700">
                <a:tc>
                  <a:txBody>
                    <a:bodyPr/>
                    <a:lstStyle/>
                    <a:p>
                      <a:pPr algn="ctr" fontAlgn="b"/>
                      <a:r>
                        <a:rPr lang="en-US" sz="900" u="none" strike="noStrike">
                          <a:effectLst/>
                        </a:rPr>
                        <a:t>Vehicle Repossession</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65</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0.143%</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5765736"/>
                  </a:ext>
                </a:extLst>
              </a:tr>
              <a:tr h="199700">
                <a:tc>
                  <a:txBody>
                    <a:bodyPr/>
                    <a:lstStyle/>
                    <a:p>
                      <a:pPr algn="ctr" fontAlgn="b"/>
                      <a:r>
                        <a:rPr lang="en-US" sz="900" u="none" strike="noStrike">
                          <a:effectLst/>
                        </a:rPr>
                        <a:t>Viol. Order of Protection</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21</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0.046%</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2969038"/>
                  </a:ext>
                </a:extLst>
              </a:tr>
              <a:tr h="199700">
                <a:tc>
                  <a:txBody>
                    <a:bodyPr/>
                    <a:lstStyle/>
                    <a:p>
                      <a:pPr algn="ctr" fontAlgn="b"/>
                      <a:r>
                        <a:rPr lang="en-US" sz="900" u="none" strike="noStrike">
                          <a:effectLst/>
                        </a:rPr>
                        <a:t>Water Condition</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0.550%</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555216"/>
                  </a:ext>
                </a:extLst>
              </a:tr>
              <a:tr h="199700">
                <a:tc>
                  <a:txBody>
                    <a:bodyPr/>
                    <a:lstStyle/>
                    <a:p>
                      <a:pPr algn="ctr" fontAlgn="b"/>
                      <a:r>
                        <a:rPr lang="en-US" sz="900" u="none" strike="noStrike">
                          <a:effectLst/>
                        </a:rPr>
                        <a:t>Welfare Check</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544</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1.196%</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4233824"/>
                  </a:ext>
                </a:extLst>
              </a:tr>
              <a:tr h="199700">
                <a:tc>
                  <a:txBody>
                    <a:bodyPr/>
                    <a:lstStyle/>
                    <a:p>
                      <a:pPr algn="ctr" fontAlgn="b"/>
                      <a:r>
                        <a:rPr lang="en-US" sz="900" u="none" strike="noStrike">
                          <a:effectLst/>
                        </a:rPr>
                        <a:t>Wires Down</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310</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0.681%</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2877904"/>
                  </a:ext>
                </a:extLst>
              </a:tr>
              <a:tr h="199700">
                <a:tc>
                  <a:txBody>
                    <a:bodyPr/>
                    <a:lstStyle/>
                    <a:p>
                      <a:pPr algn="ctr" fontAlgn="b"/>
                      <a:r>
                        <a:rPr lang="en-US" sz="900" u="none" strike="noStrike">
                          <a:effectLst/>
                        </a:rPr>
                        <a:t>Youths</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518</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1.139%</a:t>
                      </a:r>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8291637"/>
                  </a:ext>
                </a:extLst>
              </a:tr>
            </a:tbl>
          </a:graphicData>
        </a:graphic>
      </p:graphicFrame>
      <p:sp>
        <p:nvSpPr>
          <p:cNvPr id="14" name="TextBox 13"/>
          <p:cNvSpPr txBox="1"/>
          <p:nvPr/>
        </p:nvSpPr>
        <p:spPr>
          <a:xfrm>
            <a:off x="7193902" y="4665306"/>
            <a:ext cx="2333105" cy="369332"/>
          </a:xfrm>
          <a:prstGeom prst="rect">
            <a:avLst/>
          </a:prstGeom>
          <a:noFill/>
        </p:spPr>
        <p:txBody>
          <a:bodyPr wrap="square" rtlCol="0">
            <a:spAutoFit/>
          </a:bodyPr>
          <a:lstStyle/>
          <a:p>
            <a:r>
              <a:rPr lang="en-US" dirty="0" smtClean="0"/>
              <a:t>Total Calls:  45,491</a:t>
            </a:r>
            <a:endParaRPr lang="en-US" dirty="0"/>
          </a:p>
        </p:txBody>
      </p:sp>
      <p:sp>
        <p:nvSpPr>
          <p:cNvPr id="15" name="TextBox 14"/>
          <p:cNvSpPr txBox="1"/>
          <p:nvPr/>
        </p:nvSpPr>
        <p:spPr>
          <a:xfrm>
            <a:off x="7343192" y="5225143"/>
            <a:ext cx="4655975" cy="1477328"/>
          </a:xfrm>
          <a:prstGeom prst="rect">
            <a:avLst/>
          </a:prstGeom>
          <a:noFill/>
        </p:spPr>
        <p:txBody>
          <a:bodyPr wrap="square" rtlCol="0">
            <a:spAutoFit/>
          </a:bodyPr>
          <a:lstStyle/>
          <a:p>
            <a:r>
              <a:rPr lang="en-US" u="sng" dirty="0" smtClean="0"/>
              <a:t> Highest % Of Calls</a:t>
            </a:r>
          </a:p>
          <a:p>
            <a:endParaRPr lang="en-US" u="sng" dirty="0"/>
          </a:p>
          <a:p>
            <a:r>
              <a:rPr lang="en-US" dirty="0" smtClean="0"/>
              <a:t>All Alarms:                22.259%</a:t>
            </a:r>
          </a:p>
          <a:p>
            <a:r>
              <a:rPr lang="en-US" dirty="0" smtClean="0"/>
              <a:t>All Medical calls:      15.906%</a:t>
            </a:r>
          </a:p>
          <a:p>
            <a:r>
              <a:rPr lang="en-US" dirty="0" smtClean="0"/>
              <a:t>All Auto Accidents:   6.287%</a:t>
            </a:r>
            <a:endParaRPr lang="en-US" dirty="0"/>
          </a:p>
        </p:txBody>
      </p:sp>
    </p:spTree>
    <p:extLst>
      <p:ext uri="{BB962C8B-B14F-4D97-AF65-F5344CB8AC3E}">
        <p14:creationId xmlns:p14="http://schemas.microsoft.com/office/powerpoint/2010/main" val="113561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3324977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68794839"/>
              </p:ext>
            </p:extLst>
          </p:nvPr>
        </p:nvGraphicFramePr>
        <p:xfrm>
          <a:off x="315297" y="2655725"/>
          <a:ext cx="1494842" cy="1546548"/>
        </p:xfrm>
        <a:graphic>
          <a:graphicData uri="http://schemas.openxmlformats.org/drawingml/2006/table">
            <a:tbl>
              <a:tblPr>
                <a:tableStyleId>{5C22544A-7EE6-4342-B048-85BDC9FD1C3A}</a:tableStyleId>
              </a:tblPr>
              <a:tblGrid>
                <a:gridCol w="781089">
                  <a:extLst>
                    <a:ext uri="{9D8B030D-6E8A-4147-A177-3AD203B41FA5}">
                      <a16:colId xmlns:a16="http://schemas.microsoft.com/office/drawing/2014/main" val="2503138940"/>
                    </a:ext>
                  </a:extLst>
                </a:gridCol>
                <a:gridCol w="713753">
                  <a:extLst>
                    <a:ext uri="{9D8B030D-6E8A-4147-A177-3AD203B41FA5}">
                      <a16:colId xmlns:a16="http://schemas.microsoft.com/office/drawing/2014/main" val="90830920"/>
                    </a:ext>
                  </a:extLst>
                </a:gridCol>
              </a:tblGrid>
              <a:tr h="257758">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7,969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4098276"/>
                  </a:ext>
                </a:extLst>
              </a:tr>
              <a:tr h="257758">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7,911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5026763"/>
                  </a:ext>
                </a:extLst>
              </a:tr>
              <a:tr h="257758">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7,809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4879471"/>
                  </a:ext>
                </a:extLst>
              </a:tr>
              <a:tr h="257758">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3175205"/>
                  </a:ext>
                </a:extLst>
              </a:tr>
              <a:tr h="257758">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7,563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8638460"/>
                  </a:ext>
                </a:extLst>
              </a:tr>
              <a:tr h="257758">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6,460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9310516"/>
                  </a:ext>
                </a:extLst>
              </a:tr>
            </a:tbl>
          </a:graphicData>
        </a:graphic>
      </p:graphicFrame>
      <p:sp>
        <p:nvSpPr>
          <p:cNvPr id="9" name="TextBox 8"/>
          <p:cNvSpPr txBox="1"/>
          <p:nvPr/>
        </p:nvSpPr>
        <p:spPr>
          <a:xfrm>
            <a:off x="315297" y="4310743"/>
            <a:ext cx="1670180" cy="1200329"/>
          </a:xfrm>
          <a:prstGeom prst="rect">
            <a:avLst/>
          </a:prstGeom>
          <a:noFill/>
        </p:spPr>
        <p:txBody>
          <a:bodyPr wrap="square" rtlCol="0">
            <a:spAutoFit/>
          </a:bodyPr>
          <a:lstStyle/>
          <a:p>
            <a:r>
              <a:rPr lang="en-US" u="sng" dirty="0" smtClean="0"/>
              <a:t>Yearly Average:</a:t>
            </a:r>
            <a:r>
              <a:rPr lang="en-US" dirty="0" smtClean="0"/>
              <a:t>  </a:t>
            </a:r>
          </a:p>
          <a:p>
            <a:pPr algn="ctr"/>
            <a:r>
              <a:rPr lang="en-US" dirty="0" smtClean="0"/>
              <a:t>7,582</a:t>
            </a:r>
          </a:p>
          <a:p>
            <a:endParaRPr lang="en-US" dirty="0" smtClean="0"/>
          </a:p>
          <a:p>
            <a:endParaRPr lang="en-US" u="sng" dirty="0"/>
          </a:p>
        </p:txBody>
      </p:sp>
    </p:spTree>
    <p:extLst>
      <p:ext uri="{BB962C8B-B14F-4D97-AF65-F5344CB8AC3E}">
        <p14:creationId xmlns:p14="http://schemas.microsoft.com/office/powerpoint/2010/main" val="425796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55192005"/>
              </p:ext>
            </p:extLst>
          </p:nvPr>
        </p:nvGraphicFramePr>
        <p:xfrm>
          <a:off x="2022670" y="477070"/>
          <a:ext cx="8128000" cy="5989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47148362"/>
              </p:ext>
            </p:extLst>
          </p:nvPr>
        </p:nvGraphicFramePr>
        <p:xfrm>
          <a:off x="152141" y="2285999"/>
          <a:ext cx="1739900" cy="114300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1398388491"/>
                    </a:ext>
                  </a:extLst>
                </a:gridCol>
                <a:gridCol w="1003300">
                  <a:extLst>
                    <a:ext uri="{9D8B030D-6E8A-4147-A177-3AD203B41FA5}">
                      <a16:colId xmlns:a16="http://schemas.microsoft.com/office/drawing/2014/main" val="3179685113"/>
                    </a:ext>
                  </a:extLst>
                </a:gridCol>
              </a:tblGrid>
              <a:tr h="19050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5,205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9577294"/>
                  </a:ext>
                </a:extLst>
              </a:tr>
              <a:tr h="19050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0559721"/>
                  </a:ext>
                </a:extLst>
              </a:tr>
              <a:tr h="19050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3,520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9863729"/>
                  </a:ext>
                </a:extLst>
              </a:tr>
              <a:tr h="19050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4,408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4166228"/>
                  </a:ext>
                </a:extLst>
              </a:tr>
              <a:tr h="19050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5,163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6310337"/>
                  </a:ext>
                </a:extLst>
              </a:tr>
              <a:tr h="19050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3,365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5074648"/>
                  </a:ext>
                </a:extLst>
              </a:tr>
            </a:tbl>
          </a:graphicData>
        </a:graphic>
      </p:graphicFrame>
      <p:sp>
        <p:nvSpPr>
          <p:cNvPr id="9" name="TextBox 8"/>
          <p:cNvSpPr txBox="1"/>
          <p:nvPr/>
        </p:nvSpPr>
        <p:spPr>
          <a:xfrm>
            <a:off x="270588" y="3816220"/>
            <a:ext cx="1621453" cy="923330"/>
          </a:xfrm>
          <a:prstGeom prst="rect">
            <a:avLst/>
          </a:prstGeom>
          <a:noFill/>
        </p:spPr>
        <p:txBody>
          <a:bodyPr wrap="square" rtlCol="0">
            <a:spAutoFit/>
          </a:bodyPr>
          <a:lstStyle/>
          <a:p>
            <a:r>
              <a:rPr lang="en-US" u="sng" dirty="0" smtClean="0"/>
              <a:t>Yearly Average</a:t>
            </a:r>
          </a:p>
          <a:p>
            <a:pPr algn="ctr"/>
            <a:r>
              <a:rPr lang="en-US" dirty="0" smtClean="0"/>
              <a:t>4,386</a:t>
            </a:r>
          </a:p>
          <a:p>
            <a:endParaRPr lang="en-US" dirty="0"/>
          </a:p>
        </p:txBody>
      </p:sp>
    </p:spTree>
    <p:extLst>
      <p:ext uri="{BB962C8B-B14F-4D97-AF65-F5344CB8AC3E}">
        <p14:creationId xmlns:p14="http://schemas.microsoft.com/office/powerpoint/2010/main" val="93820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975110274"/>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1652725"/>
              </p:ext>
            </p:extLst>
          </p:nvPr>
        </p:nvGraphicFramePr>
        <p:xfrm>
          <a:off x="498928" y="2575638"/>
          <a:ext cx="1397000" cy="1333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50088928"/>
                    </a:ext>
                  </a:extLst>
                </a:gridCol>
                <a:gridCol w="787400">
                  <a:extLst>
                    <a:ext uri="{9D8B030D-6E8A-4147-A177-3AD203B41FA5}">
                      <a16:colId xmlns:a16="http://schemas.microsoft.com/office/drawing/2014/main" val="3562234446"/>
                    </a:ext>
                  </a:extLst>
                </a:gridCol>
              </a:tblGrid>
              <a:tr h="190500">
                <a:tc>
                  <a:txBody>
                    <a:bodyPr/>
                    <a:lstStyle/>
                    <a:p>
                      <a:pPr algn="ctr" fontAlgn="b"/>
                      <a:r>
                        <a:rPr lang="en-US" sz="1100" u="none" strike="noStrike">
                          <a:effectLst/>
                        </a:rPr>
                        <a:t>Year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Arrests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3526835"/>
                  </a:ext>
                </a:extLst>
              </a:tr>
              <a:tr h="190500">
                <a:tc>
                  <a:txBody>
                    <a:bodyPr/>
                    <a:lstStyle/>
                    <a:p>
                      <a:pPr algn="ct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7712507"/>
                  </a:ext>
                </a:extLst>
              </a:tr>
              <a:tr h="190500">
                <a:tc>
                  <a:txBody>
                    <a:bodyPr/>
                    <a:lstStyle/>
                    <a:p>
                      <a:pPr algn="ct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372197"/>
                  </a:ext>
                </a:extLst>
              </a:tr>
              <a:tr h="190500">
                <a:tc>
                  <a:txBody>
                    <a:bodyPr/>
                    <a:lstStyle/>
                    <a:p>
                      <a:pPr algn="ct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3906925"/>
                  </a:ext>
                </a:extLst>
              </a:tr>
              <a:tr h="190500">
                <a:tc>
                  <a:txBody>
                    <a:bodyPr/>
                    <a:lstStyle/>
                    <a:p>
                      <a:pPr algn="ct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2413285"/>
                  </a:ext>
                </a:extLst>
              </a:tr>
              <a:tr h="190500">
                <a:tc>
                  <a:txBody>
                    <a:bodyPr/>
                    <a:lstStyle/>
                    <a:p>
                      <a:pPr algn="ct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7228375"/>
                  </a:ext>
                </a:extLst>
              </a:tr>
              <a:tr h="190500">
                <a:tc>
                  <a:txBody>
                    <a:bodyPr/>
                    <a:lstStyle/>
                    <a:p>
                      <a:pPr algn="ct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0869111"/>
                  </a:ext>
                </a:extLst>
              </a:tr>
            </a:tbl>
          </a:graphicData>
        </a:graphic>
      </p:graphicFrame>
      <p:sp>
        <p:nvSpPr>
          <p:cNvPr id="6" name="TextBox 5"/>
          <p:cNvSpPr txBox="1"/>
          <p:nvPr/>
        </p:nvSpPr>
        <p:spPr>
          <a:xfrm>
            <a:off x="498928" y="4180114"/>
            <a:ext cx="1397000" cy="861774"/>
          </a:xfrm>
          <a:prstGeom prst="rect">
            <a:avLst/>
          </a:prstGeom>
          <a:noFill/>
        </p:spPr>
        <p:txBody>
          <a:bodyPr wrap="square" rtlCol="0">
            <a:spAutoFit/>
          </a:bodyPr>
          <a:lstStyle/>
          <a:p>
            <a:r>
              <a:rPr lang="en-US" sz="1600" u="sng" dirty="0" smtClean="0"/>
              <a:t>Yearly Average</a:t>
            </a:r>
            <a:endParaRPr lang="en-US" sz="1600" u="sng" dirty="0"/>
          </a:p>
          <a:p>
            <a:pPr algn="ctr"/>
            <a:r>
              <a:rPr lang="en-US" sz="1600" dirty="0" smtClean="0"/>
              <a:t>139</a:t>
            </a:r>
          </a:p>
          <a:p>
            <a:endParaRPr lang="en-US" u="sng" dirty="0"/>
          </a:p>
        </p:txBody>
      </p:sp>
    </p:spTree>
    <p:extLst>
      <p:ext uri="{BB962C8B-B14F-4D97-AF65-F5344CB8AC3E}">
        <p14:creationId xmlns:p14="http://schemas.microsoft.com/office/powerpoint/2010/main" val="239723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Mission Statement</a:t>
            </a:r>
            <a:endParaRPr lang="en-US" u="sng" dirty="0"/>
          </a:p>
        </p:txBody>
      </p:sp>
      <p:sp>
        <p:nvSpPr>
          <p:cNvPr id="3" name="Content Placeholder 2"/>
          <p:cNvSpPr>
            <a:spLocks noGrp="1"/>
          </p:cNvSpPr>
          <p:nvPr>
            <p:ph idx="1"/>
          </p:nvPr>
        </p:nvSpPr>
        <p:spPr>
          <a:xfrm>
            <a:off x="838200" y="1788303"/>
            <a:ext cx="10515600" cy="2904995"/>
          </a:xfrm>
        </p:spPr>
        <p:txBody>
          <a:bodyPr/>
          <a:lstStyle/>
          <a:p>
            <a:pPr marL="0" indent="0">
              <a:buNone/>
            </a:pPr>
            <a:r>
              <a:rPr lang="en-US" dirty="0" smtClean="0"/>
              <a:t>The Mission of the Eastchester Police Department is to be committed to being responsive to our community in the delivery of quality services, recognize our responsibility to maintain order, while affording dignity and respect to every individual.  Our objective is to improve the quality of life through a community partnership, which promotes safe secure neighborhoods by enforcing laws, preserving the peace, reducing fear and providing a safe environment.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030" y="5113177"/>
            <a:ext cx="1228464" cy="145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5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24060108"/>
              </p:ext>
            </p:extLst>
          </p:nvPr>
        </p:nvGraphicFramePr>
        <p:xfrm>
          <a:off x="2202024" y="111967"/>
          <a:ext cx="7957976" cy="6242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57740949"/>
              </p:ext>
            </p:extLst>
          </p:nvPr>
        </p:nvGraphicFramePr>
        <p:xfrm>
          <a:off x="78404" y="1840735"/>
          <a:ext cx="1918346" cy="2200275"/>
        </p:xfrm>
        <a:graphic>
          <a:graphicData uri="http://schemas.openxmlformats.org/drawingml/2006/table">
            <a:tbl>
              <a:tblPr>
                <a:tableStyleId>{5C22544A-7EE6-4342-B048-85BDC9FD1C3A}</a:tableStyleId>
              </a:tblPr>
              <a:tblGrid>
                <a:gridCol w="391416">
                  <a:extLst>
                    <a:ext uri="{9D8B030D-6E8A-4147-A177-3AD203B41FA5}">
                      <a16:colId xmlns:a16="http://schemas.microsoft.com/office/drawing/2014/main" val="2548020698"/>
                    </a:ext>
                  </a:extLst>
                </a:gridCol>
                <a:gridCol w="505579">
                  <a:extLst>
                    <a:ext uri="{9D8B030D-6E8A-4147-A177-3AD203B41FA5}">
                      <a16:colId xmlns:a16="http://schemas.microsoft.com/office/drawing/2014/main" val="3180439680"/>
                    </a:ext>
                  </a:extLst>
                </a:gridCol>
                <a:gridCol w="391416">
                  <a:extLst>
                    <a:ext uri="{9D8B030D-6E8A-4147-A177-3AD203B41FA5}">
                      <a16:colId xmlns:a16="http://schemas.microsoft.com/office/drawing/2014/main" val="2772548363"/>
                    </a:ext>
                  </a:extLst>
                </a:gridCol>
                <a:gridCol w="629935">
                  <a:extLst>
                    <a:ext uri="{9D8B030D-6E8A-4147-A177-3AD203B41FA5}">
                      <a16:colId xmlns:a16="http://schemas.microsoft.com/office/drawing/2014/main" val="3282059167"/>
                    </a:ext>
                  </a:extLst>
                </a:gridCol>
              </a:tblGrid>
              <a:tr h="162564">
                <a:tc>
                  <a:txBody>
                    <a:bodyPr/>
                    <a:lstStyle/>
                    <a:p>
                      <a:pPr algn="ctr" fontAlgn="b"/>
                      <a:r>
                        <a:rPr lang="en-US" sz="1000" u="none" strike="noStrike" dirty="0">
                          <a:effectLst/>
                        </a:rPr>
                        <a:t>Year</a:t>
                      </a:r>
                      <a:endParaRPr lang="en-US" sz="1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Calls </a:t>
                      </a:r>
                      <a:endParaRPr lang="en-US" sz="1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Arrests</a:t>
                      </a:r>
                      <a:endParaRPr lang="en-US" sz="1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Arrest % of Calls</a:t>
                      </a:r>
                      <a:endParaRPr lang="en-US" sz="1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9061172"/>
                  </a:ext>
                </a:extLst>
              </a:tr>
              <a:tr h="162564">
                <a:tc>
                  <a:txBody>
                    <a:bodyPr/>
                    <a:lstStyle/>
                    <a:p>
                      <a:pPr algn="ctr" fontAlgn="b"/>
                      <a:r>
                        <a:rPr lang="en-US" sz="1000" u="none" strike="noStrike" dirty="0">
                          <a:effectLst/>
                        </a:rPr>
                        <a:t>2015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              7,969 </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197</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2.47%</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3366711"/>
                  </a:ext>
                </a:extLst>
              </a:tr>
              <a:tr h="162564">
                <a:tc>
                  <a:txBody>
                    <a:bodyPr/>
                    <a:lstStyle/>
                    <a:p>
                      <a:pPr algn="ctr" fontAlgn="b"/>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              7,911 </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157</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1.98%</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2457254"/>
                  </a:ext>
                </a:extLst>
              </a:tr>
              <a:tr h="162564">
                <a:tc>
                  <a:txBody>
                    <a:bodyPr/>
                    <a:lstStyle/>
                    <a:p>
                      <a:pPr algn="ctr" fontAlgn="b"/>
                      <a:r>
                        <a:rPr lang="en-US" sz="1000" u="none" strike="noStrike">
                          <a:effectLst/>
                        </a:rPr>
                        <a:t>2017</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              7,809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2.01%</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4787937"/>
                  </a:ext>
                </a:extLst>
              </a:tr>
              <a:tr h="162564">
                <a:tc>
                  <a:txBody>
                    <a:bodyPr/>
                    <a:lstStyle/>
                    <a:p>
                      <a:pPr algn="ctr" fontAlgn="b"/>
                      <a:r>
                        <a:rPr lang="en-US" sz="1000" u="none" strike="noStrike">
                          <a:effectLst/>
                        </a:rPr>
                        <a:t>2018</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              7,779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152</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3693889"/>
                  </a:ext>
                </a:extLst>
              </a:tr>
              <a:tr h="162564">
                <a:tc>
                  <a:txBody>
                    <a:bodyPr/>
                    <a:lstStyle/>
                    <a:p>
                      <a:pPr algn="ctr"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              7,563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894732"/>
                  </a:ext>
                </a:extLst>
              </a:tr>
              <a:tr h="162564">
                <a:tc>
                  <a:txBody>
                    <a:bodyPr/>
                    <a:lstStyle/>
                    <a:p>
                      <a:pPr algn="ctr"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              6,460 </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a:effectLst/>
                        </a:rPr>
                        <a:t>44</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0.68%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1187446"/>
                  </a:ext>
                </a:extLst>
              </a:tr>
            </a:tbl>
          </a:graphicData>
        </a:graphic>
      </p:graphicFrame>
    </p:spTree>
    <p:extLst>
      <p:ext uri="{BB962C8B-B14F-4D97-AF65-F5344CB8AC3E}">
        <p14:creationId xmlns:p14="http://schemas.microsoft.com/office/powerpoint/2010/main" val="278989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09" y="-176884"/>
            <a:ext cx="10515600" cy="1325563"/>
          </a:xfrm>
        </p:spPr>
        <p:txBody>
          <a:bodyPr>
            <a:normAutofit/>
          </a:bodyPr>
          <a:lstStyle/>
          <a:p>
            <a:r>
              <a:rPr lang="en-US" sz="2800" u="sng" dirty="0" smtClean="0"/>
              <a:t>Gender, Racial, Ethnicity Breakdown:  EPD and Town of Eastchester</a:t>
            </a:r>
            <a:endParaRPr lang="en-US" sz="28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940404"/>
              </p:ext>
            </p:extLst>
          </p:nvPr>
        </p:nvGraphicFramePr>
        <p:xfrm>
          <a:off x="873205" y="781105"/>
          <a:ext cx="3024673" cy="24477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40759473"/>
              </p:ext>
            </p:extLst>
          </p:nvPr>
        </p:nvGraphicFramePr>
        <p:xfrm>
          <a:off x="3760235" y="816401"/>
          <a:ext cx="4083698" cy="24852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157651212"/>
              </p:ext>
            </p:extLst>
          </p:nvPr>
        </p:nvGraphicFramePr>
        <p:xfrm>
          <a:off x="7642566" y="903448"/>
          <a:ext cx="4572000" cy="23671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126042163"/>
              </p:ext>
            </p:extLst>
          </p:nvPr>
        </p:nvGraphicFramePr>
        <p:xfrm>
          <a:off x="3628316" y="373246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235573313"/>
              </p:ext>
            </p:extLst>
          </p:nvPr>
        </p:nvGraphicFramePr>
        <p:xfrm>
          <a:off x="7801171" y="3673448"/>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320871730"/>
              </p:ext>
            </p:extLst>
          </p:nvPr>
        </p:nvGraphicFramePr>
        <p:xfrm>
          <a:off x="99541" y="3673448"/>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a:off x="3123596" y="632124"/>
            <a:ext cx="11283042" cy="276999"/>
          </a:xfrm>
          <a:prstGeom prst="rect">
            <a:avLst/>
          </a:prstGeom>
          <a:noFill/>
        </p:spPr>
        <p:txBody>
          <a:bodyPr wrap="square" rtlCol="0">
            <a:spAutoFit/>
          </a:bodyPr>
          <a:lstStyle/>
          <a:p>
            <a:r>
              <a:rPr lang="en-US" sz="1200" dirty="0"/>
              <a:t>Source:  US Census ACS Demographic and Housing Estimates</a:t>
            </a:r>
            <a:r>
              <a:rPr lang="en-US" sz="1200" dirty="0" smtClean="0"/>
              <a:t> - 2019</a:t>
            </a:r>
            <a:endParaRPr lang="en-US" sz="1200" dirty="0"/>
          </a:p>
        </p:txBody>
      </p:sp>
      <p:graphicFrame>
        <p:nvGraphicFramePr>
          <p:cNvPr id="15" name="Table 14"/>
          <p:cNvGraphicFramePr>
            <a:graphicFrameLocks noGrp="1"/>
          </p:cNvGraphicFramePr>
          <p:nvPr>
            <p:extLst>
              <p:ext uri="{D42A27DB-BD31-4B8C-83A1-F6EECF244321}">
                <p14:modId xmlns:p14="http://schemas.microsoft.com/office/powerpoint/2010/main" val="1897273409"/>
              </p:ext>
            </p:extLst>
          </p:nvPr>
        </p:nvGraphicFramePr>
        <p:xfrm>
          <a:off x="1058336" y="3006553"/>
          <a:ext cx="2094809" cy="374540"/>
        </p:xfrm>
        <a:graphic>
          <a:graphicData uri="http://schemas.openxmlformats.org/drawingml/2006/table">
            <a:tbl>
              <a:tblPr>
                <a:tableStyleId>{5C22544A-7EE6-4342-B048-85BDC9FD1C3A}</a:tableStyleId>
              </a:tblPr>
              <a:tblGrid>
                <a:gridCol w="1209871">
                  <a:extLst>
                    <a:ext uri="{9D8B030D-6E8A-4147-A177-3AD203B41FA5}">
                      <a16:colId xmlns:a16="http://schemas.microsoft.com/office/drawing/2014/main" val="964747513"/>
                    </a:ext>
                  </a:extLst>
                </a:gridCol>
                <a:gridCol w="442469">
                  <a:extLst>
                    <a:ext uri="{9D8B030D-6E8A-4147-A177-3AD203B41FA5}">
                      <a16:colId xmlns:a16="http://schemas.microsoft.com/office/drawing/2014/main" val="1577003695"/>
                    </a:ext>
                  </a:extLst>
                </a:gridCol>
                <a:gridCol w="442469">
                  <a:extLst>
                    <a:ext uri="{9D8B030D-6E8A-4147-A177-3AD203B41FA5}">
                      <a16:colId xmlns:a16="http://schemas.microsoft.com/office/drawing/2014/main" val="3183459845"/>
                    </a:ext>
                  </a:extLst>
                </a:gridCol>
              </a:tblGrid>
              <a:tr h="197375">
                <a:tc>
                  <a:txBody>
                    <a:bodyPr/>
                    <a:lstStyle/>
                    <a:p>
                      <a:pPr algn="ctr" fontAlgn="b"/>
                      <a:r>
                        <a:rPr lang="en-US" sz="1100" u="none" strike="noStrike" dirty="0">
                          <a:effectLst/>
                        </a:rPr>
                        <a:t>Male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91.84%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066424"/>
                  </a:ext>
                </a:extLst>
              </a:tr>
              <a:tr h="167933">
                <a:tc>
                  <a:txBody>
                    <a:bodyPr/>
                    <a:lstStyle/>
                    <a:p>
                      <a:pPr algn="ctr" fontAlgn="b"/>
                      <a:r>
                        <a:rPr lang="en-US" sz="1100" u="none" strike="noStrike" dirty="0">
                          <a:effectLst/>
                        </a:rPr>
                        <a:t>Female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8.16%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900228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58380622"/>
              </p:ext>
            </p:extLst>
          </p:nvPr>
        </p:nvGraphicFramePr>
        <p:xfrm>
          <a:off x="4411607" y="3067640"/>
          <a:ext cx="2417386" cy="354330"/>
        </p:xfrm>
        <a:graphic>
          <a:graphicData uri="http://schemas.openxmlformats.org/drawingml/2006/table">
            <a:tbl>
              <a:tblPr>
                <a:tableStyleId>{5C22544A-7EE6-4342-B048-85BDC9FD1C3A}</a:tableStyleId>
              </a:tblPr>
              <a:tblGrid>
                <a:gridCol w="1396180">
                  <a:extLst>
                    <a:ext uri="{9D8B030D-6E8A-4147-A177-3AD203B41FA5}">
                      <a16:colId xmlns:a16="http://schemas.microsoft.com/office/drawing/2014/main" val="1934195512"/>
                    </a:ext>
                  </a:extLst>
                </a:gridCol>
                <a:gridCol w="510603">
                  <a:extLst>
                    <a:ext uri="{9D8B030D-6E8A-4147-A177-3AD203B41FA5}">
                      <a16:colId xmlns:a16="http://schemas.microsoft.com/office/drawing/2014/main" val="2347843224"/>
                    </a:ext>
                  </a:extLst>
                </a:gridCol>
                <a:gridCol w="510603">
                  <a:extLst>
                    <a:ext uri="{9D8B030D-6E8A-4147-A177-3AD203B41FA5}">
                      <a16:colId xmlns:a16="http://schemas.microsoft.com/office/drawing/2014/main" val="2666604469"/>
                    </a:ext>
                  </a:extLst>
                </a:gridCol>
              </a:tblGrid>
              <a:tr h="121348">
                <a:tc>
                  <a:txBody>
                    <a:bodyPr/>
                    <a:lstStyle/>
                    <a:p>
                      <a:pPr algn="ctr" fontAlgn="b"/>
                      <a:r>
                        <a:rPr lang="en-US" sz="1100" u="none" strike="noStrike" dirty="0">
                          <a:effectLst/>
                        </a:rPr>
                        <a:t>White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97.96%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9793602"/>
                  </a:ext>
                </a:extLst>
              </a:tr>
              <a:tr h="121348">
                <a:tc>
                  <a:txBody>
                    <a:bodyPr/>
                    <a:lstStyle/>
                    <a:p>
                      <a:pPr algn="ctr" fontAlgn="b"/>
                      <a:r>
                        <a:rPr lang="en-US" sz="1100" u="none" strike="noStrike" dirty="0">
                          <a:effectLst/>
                        </a:rPr>
                        <a:t>Black</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3382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604890881"/>
              </p:ext>
            </p:extLst>
          </p:nvPr>
        </p:nvGraphicFramePr>
        <p:xfrm>
          <a:off x="8174919" y="3057777"/>
          <a:ext cx="2882899" cy="364194"/>
        </p:xfrm>
        <a:graphic>
          <a:graphicData uri="http://schemas.openxmlformats.org/drawingml/2006/table">
            <a:tbl>
              <a:tblPr>
                <a:tableStyleId>{5C22544A-7EE6-4342-B048-85BDC9FD1C3A}</a:tableStyleId>
              </a:tblPr>
              <a:tblGrid>
                <a:gridCol w="1665041">
                  <a:extLst>
                    <a:ext uri="{9D8B030D-6E8A-4147-A177-3AD203B41FA5}">
                      <a16:colId xmlns:a16="http://schemas.microsoft.com/office/drawing/2014/main" val="453887320"/>
                    </a:ext>
                  </a:extLst>
                </a:gridCol>
                <a:gridCol w="608929">
                  <a:extLst>
                    <a:ext uri="{9D8B030D-6E8A-4147-A177-3AD203B41FA5}">
                      <a16:colId xmlns:a16="http://schemas.microsoft.com/office/drawing/2014/main" val="3130878447"/>
                    </a:ext>
                  </a:extLst>
                </a:gridCol>
                <a:gridCol w="608929">
                  <a:extLst>
                    <a:ext uri="{9D8B030D-6E8A-4147-A177-3AD203B41FA5}">
                      <a16:colId xmlns:a16="http://schemas.microsoft.com/office/drawing/2014/main" val="38735076"/>
                    </a:ext>
                  </a:extLst>
                </a:gridCol>
              </a:tblGrid>
              <a:tr h="182097">
                <a:tc>
                  <a:txBody>
                    <a:bodyPr/>
                    <a:lstStyle/>
                    <a:p>
                      <a:pPr algn="ctr" fontAlgn="b"/>
                      <a:r>
                        <a:rPr lang="en-US" sz="1100" u="none" strike="noStrike" dirty="0">
                          <a:effectLst/>
                        </a:rPr>
                        <a:t>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chemeClr val="dk1"/>
                          </a:solidFill>
                          <a:effectLst/>
                          <a:latin typeface="+mn-l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smtClean="0">
                          <a:effectLst/>
                        </a:rPr>
                        <a:t>10.20%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3223497"/>
                  </a:ext>
                </a:extLst>
              </a:tr>
              <a:tr h="182097">
                <a:tc>
                  <a:txBody>
                    <a:bodyPr/>
                    <a:lstStyle/>
                    <a:p>
                      <a:pPr algn="ctr" fontAlgn="b"/>
                      <a:r>
                        <a:rPr lang="en-US" sz="1100" u="none" strike="noStrike" dirty="0">
                          <a:effectLst/>
                        </a:rPr>
                        <a:t>Non-Hispanic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smtClean="0">
                          <a:solidFill>
                            <a:schemeClr val="dk1"/>
                          </a:solidFill>
                          <a:effectLst/>
                          <a:latin typeface="+mn-lt"/>
                        </a:rPr>
                        <a:t>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smtClean="0">
                          <a:effectLst/>
                        </a:rPr>
                        <a:t>89.80%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0416668"/>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474406345"/>
              </p:ext>
            </p:extLst>
          </p:nvPr>
        </p:nvGraphicFramePr>
        <p:xfrm>
          <a:off x="183828" y="6121335"/>
          <a:ext cx="3492499" cy="354330"/>
        </p:xfrm>
        <a:graphic>
          <a:graphicData uri="http://schemas.openxmlformats.org/drawingml/2006/table">
            <a:tbl>
              <a:tblPr>
                <a:tableStyleId>{5C22544A-7EE6-4342-B048-85BDC9FD1C3A}</a:tableStyleId>
              </a:tblPr>
              <a:tblGrid>
                <a:gridCol w="1665361">
                  <a:extLst>
                    <a:ext uri="{9D8B030D-6E8A-4147-A177-3AD203B41FA5}">
                      <a16:colId xmlns:a16="http://schemas.microsoft.com/office/drawing/2014/main" val="3158768348"/>
                    </a:ext>
                  </a:extLst>
                </a:gridCol>
                <a:gridCol w="609046">
                  <a:extLst>
                    <a:ext uri="{9D8B030D-6E8A-4147-A177-3AD203B41FA5}">
                      <a16:colId xmlns:a16="http://schemas.microsoft.com/office/drawing/2014/main" val="476782548"/>
                    </a:ext>
                  </a:extLst>
                </a:gridCol>
                <a:gridCol w="609046">
                  <a:extLst>
                    <a:ext uri="{9D8B030D-6E8A-4147-A177-3AD203B41FA5}">
                      <a16:colId xmlns:a16="http://schemas.microsoft.com/office/drawing/2014/main" val="3534061262"/>
                    </a:ext>
                  </a:extLst>
                </a:gridCol>
                <a:gridCol w="609046">
                  <a:extLst>
                    <a:ext uri="{9D8B030D-6E8A-4147-A177-3AD203B41FA5}">
                      <a16:colId xmlns:a16="http://schemas.microsoft.com/office/drawing/2014/main" val="3464500553"/>
                    </a:ext>
                  </a:extLst>
                </a:gridCol>
              </a:tblGrid>
              <a:tr h="118164">
                <a:tc>
                  <a:txBody>
                    <a:bodyPr/>
                    <a:lstStyle/>
                    <a:p>
                      <a:pPr algn="ctr" fontAlgn="b"/>
                      <a:r>
                        <a:rPr lang="en-US" sz="1100" u="none" strike="noStrike" dirty="0">
                          <a:effectLst/>
                        </a:rPr>
                        <a:t>Male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9,412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47.30%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929993"/>
                  </a:ext>
                </a:extLst>
              </a:tr>
              <a:tr h="135671">
                <a:tc>
                  <a:txBody>
                    <a:bodyPr/>
                    <a:lstStyle/>
                    <a:p>
                      <a:pPr algn="ctr" fontAlgn="b"/>
                      <a:r>
                        <a:rPr lang="en-US" sz="1100" u="none" strike="noStrike" dirty="0">
                          <a:effectLst/>
                        </a:rPr>
                        <a:t>Female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10,578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53.16%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5741729"/>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2255588"/>
              </p:ext>
            </p:extLst>
          </p:nvPr>
        </p:nvGraphicFramePr>
        <p:xfrm>
          <a:off x="6215441" y="5732634"/>
          <a:ext cx="2090832" cy="880110"/>
        </p:xfrm>
        <a:graphic>
          <a:graphicData uri="http://schemas.openxmlformats.org/drawingml/2006/table">
            <a:tbl>
              <a:tblPr>
                <a:tableStyleId>{5C22544A-7EE6-4342-B048-85BDC9FD1C3A}</a:tableStyleId>
              </a:tblPr>
              <a:tblGrid>
                <a:gridCol w="1207576">
                  <a:extLst>
                    <a:ext uri="{9D8B030D-6E8A-4147-A177-3AD203B41FA5}">
                      <a16:colId xmlns:a16="http://schemas.microsoft.com/office/drawing/2014/main" val="1718346712"/>
                    </a:ext>
                  </a:extLst>
                </a:gridCol>
                <a:gridCol w="441628">
                  <a:extLst>
                    <a:ext uri="{9D8B030D-6E8A-4147-A177-3AD203B41FA5}">
                      <a16:colId xmlns:a16="http://schemas.microsoft.com/office/drawing/2014/main" val="2564052079"/>
                    </a:ext>
                  </a:extLst>
                </a:gridCol>
                <a:gridCol w="441628">
                  <a:extLst>
                    <a:ext uri="{9D8B030D-6E8A-4147-A177-3AD203B41FA5}">
                      <a16:colId xmlns:a16="http://schemas.microsoft.com/office/drawing/2014/main" val="214239652"/>
                    </a:ext>
                  </a:extLst>
                </a:gridCol>
              </a:tblGrid>
              <a:tr h="113330">
                <a:tc>
                  <a:txBody>
                    <a:bodyPr/>
                    <a:lstStyle/>
                    <a:p>
                      <a:pPr algn="ctr" fontAlgn="b"/>
                      <a:r>
                        <a:rPr lang="en-US" sz="900" u="none" strike="noStrike" dirty="0">
                          <a:effectLst/>
                        </a:rPr>
                        <a:t>White</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17,215</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86.51%</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2279829"/>
                  </a:ext>
                </a:extLst>
              </a:tr>
              <a:tr h="113330">
                <a:tc>
                  <a:txBody>
                    <a:bodyPr/>
                    <a:lstStyle/>
                    <a:p>
                      <a:pPr algn="ctr" fontAlgn="b"/>
                      <a:r>
                        <a:rPr lang="en-US" sz="900" u="none" strike="noStrike" dirty="0">
                          <a:effectLst/>
                        </a:rPr>
                        <a:t>Black</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437</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2.20%</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6592439"/>
                  </a:ext>
                </a:extLst>
              </a:tr>
              <a:tr h="113330">
                <a:tc>
                  <a:txBody>
                    <a:bodyPr/>
                    <a:lstStyle/>
                    <a:p>
                      <a:pPr algn="ctr" fontAlgn="b"/>
                      <a:r>
                        <a:rPr lang="en-US" sz="900" u="none" strike="noStrike" dirty="0">
                          <a:effectLst/>
                        </a:rPr>
                        <a:t>American Indian</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45</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0.23%</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2108987"/>
                  </a:ext>
                </a:extLst>
              </a:tr>
              <a:tr h="113330">
                <a:tc>
                  <a:txBody>
                    <a:bodyPr/>
                    <a:lstStyle/>
                    <a:p>
                      <a:pPr algn="ctr" fontAlgn="b"/>
                      <a:r>
                        <a:rPr lang="en-US" sz="900" u="none" strike="noStrike" dirty="0">
                          <a:effectLst/>
                        </a:rPr>
                        <a:t>Asian</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2,249</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11.30%</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9060311"/>
                  </a:ext>
                </a:extLst>
              </a:tr>
              <a:tr h="113330">
                <a:tc>
                  <a:txBody>
                    <a:bodyPr/>
                    <a:lstStyle/>
                    <a:p>
                      <a:pPr algn="ctr" fontAlgn="b"/>
                      <a:r>
                        <a:rPr lang="en-US" sz="900" u="none" strike="noStrike" dirty="0">
                          <a:effectLst/>
                        </a:rPr>
                        <a:t>Native Hawaiian</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41</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a:effectLst/>
                        </a:rPr>
                        <a:t>0.21%</a:t>
                      </a:r>
                      <a:endParaRPr lang="en-US" sz="9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2695953"/>
                  </a:ext>
                </a:extLst>
              </a:tr>
              <a:tr h="113330">
                <a:tc>
                  <a:txBody>
                    <a:bodyPr/>
                    <a:lstStyle/>
                    <a:p>
                      <a:pPr algn="ctr" fontAlgn="b"/>
                      <a:r>
                        <a:rPr lang="en-US" sz="900" u="none" strike="noStrike">
                          <a:effectLst/>
                        </a:rPr>
                        <a:t>Other</a:t>
                      </a:r>
                      <a:endParaRPr lang="en-US" sz="9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543</a:t>
                      </a:r>
                      <a:endParaRPr lang="en-US" sz="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900" u="none" strike="noStrike" dirty="0">
                          <a:effectLst/>
                        </a:rPr>
                        <a:t>2.73%</a:t>
                      </a:r>
                      <a:endParaRPr lang="en-US" sz="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3280826"/>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576428607"/>
              </p:ext>
            </p:extLst>
          </p:nvPr>
        </p:nvGraphicFramePr>
        <p:xfrm>
          <a:off x="8814810" y="6226455"/>
          <a:ext cx="2882899" cy="367665"/>
        </p:xfrm>
        <a:graphic>
          <a:graphicData uri="http://schemas.openxmlformats.org/drawingml/2006/table">
            <a:tbl>
              <a:tblPr>
                <a:tableStyleId>{5C22544A-7EE6-4342-B048-85BDC9FD1C3A}</a:tableStyleId>
              </a:tblPr>
              <a:tblGrid>
                <a:gridCol w="1665041">
                  <a:extLst>
                    <a:ext uri="{9D8B030D-6E8A-4147-A177-3AD203B41FA5}">
                      <a16:colId xmlns:a16="http://schemas.microsoft.com/office/drawing/2014/main" val="4035806515"/>
                    </a:ext>
                  </a:extLst>
                </a:gridCol>
                <a:gridCol w="608929">
                  <a:extLst>
                    <a:ext uri="{9D8B030D-6E8A-4147-A177-3AD203B41FA5}">
                      <a16:colId xmlns:a16="http://schemas.microsoft.com/office/drawing/2014/main" val="1912942258"/>
                    </a:ext>
                  </a:extLst>
                </a:gridCol>
                <a:gridCol w="608929">
                  <a:extLst>
                    <a:ext uri="{9D8B030D-6E8A-4147-A177-3AD203B41FA5}">
                      <a16:colId xmlns:a16="http://schemas.microsoft.com/office/drawing/2014/main" val="187715823"/>
                    </a:ext>
                  </a:extLst>
                </a:gridCol>
              </a:tblGrid>
              <a:tr h="0">
                <a:tc>
                  <a:txBody>
                    <a:bodyPr/>
                    <a:lstStyle/>
                    <a:p>
                      <a:pPr algn="ctr" fontAlgn="b"/>
                      <a:r>
                        <a:rPr lang="en-US" sz="1100" u="none" strike="noStrike" dirty="0">
                          <a:effectLst/>
                        </a:rPr>
                        <a:t>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6829327"/>
                  </a:ext>
                </a:extLst>
              </a:tr>
              <a:tr h="190500">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18,796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94.45%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9537213"/>
                  </a:ext>
                </a:extLst>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965276689"/>
              </p:ext>
            </p:extLst>
          </p:nvPr>
        </p:nvGraphicFramePr>
        <p:xfrm>
          <a:off x="7801171" y="875177"/>
          <a:ext cx="4079340" cy="23677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extLst>
              <p:ext uri="{D42A27DB-BD31-4B8C-83A1-F6EECF244321}">
                <p14:modId xmlns:p14="http://schemas.microsoft.com/office/powerpoint/2010/main" val="3334391255"/>
              </p:ext>
            </p:extLst>
          </p:nvPr>
        </p:nvGraphicFramePr>
        <p:xfrm>
          <a:off x="7447699" y="862571"/>
          <a:ext cx="4572000" cy="251852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extLst>
              <p:ext uri="{D42A27DB-BD31-4B8C-83A1-F6EECF244321}">
                <p14:modId xmlns:p14="http://schemas.microsoft.com/office/powerpoint/2010/main" val="2638092179"/>
              </p:ext>
            </p:extLst>
          </p:nvPr>
        </p:nvGraphicFramePr>
        <p:xfrm>
          <a:off x="7801171" y="620305"/>
          <a:ext cx="3947987" cy="244733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1154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970" y="-346706"/>
            <a:ext cx="10515600" cy="1325563"/>
          </a:xfrm>
        </p:spPr>
        <p:txBody>
          <a:bodyPr>
            <a:normAutofit/>
          </a:bodyPr>
          <a:lstStyle/>
          <a:p>
            <a:r>
              <a:rPr lang="en-US" sz="3600" u="sng" dirty="0" smtClean="0"/>
              <a:t>EPD 2015-2020 UCR Reportable Arrest Data-Race</a:t>
            </a:r>
            <a:endParaRPr lang="en-US" sz="3600"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4888943"/>
              </p:ext>
            </p:extLst>
          </p:nvPr>
        </p:nvGraphicFramePr>
        <p:xfrm>
          <a:off x="779912" y="674318"/>
          <a:ext cx="3608029" cy="27299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530446059"/>
              </p:ext>
            </p:extLst>
          </p:nvPr>
        </p:nvGraphicFramePr>
        <p:xfrm>
          <a:off x="3647022" y="704155"/>
          <a:ext cx="4498603" cy="2593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28547844"/>
              </p:ext>
            </p:extLst>
          </p:nvPr>
        </p:nvGraphicFramePr>
        <p:xfrm>
          <a:off x="7118565" y="732943"/>
          <a:ext cx="4835335" cy="2593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567111461"/>
              </p:ext>
            </p:extLst>
          </p:nvPr>
        </p:nvGraphicFramePr>
        <p:xfrm>
          <a:off x="275009" y="3866042"/>
          <a:ext cx="4558247" cy="29919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240268983"/>
              </p:ext>
            </p:extLst>
          </p:nvPr>
        </p:nvGraphicFramePr>
        <p:xfrm>
          <a:off x="4123506" y="3848900"/>
          <a:ext cx="4134209" cy="28240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258107384"/>
              </p:ext>
            </p:extLst>
          </p:nvPr>
        </p:nvGraphicFramePr>
        <p:xfrm>
          <a:off x="7126309" y="3791327"/>
          <a:ext cx="4889727" cy="28240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17659970"/>
              </p:ext>
            </p:extLst>
          </p:nvPr>
        </p:nvGraphicFramePr>
        <p:xfrm>
          <a:off x="1946865" y="2864409"/>
          <a:ext cx="1527630" cy="708660"/>
        </p:xfrm>
        <a:graphic>
          <a:graphicData uri="http://schemas.openxmlformats.org/drawingml/2006/table">
            <a:tbl>
              <a:tblPr>
                <a:tableStyleId>{5C22544A-7EE6-4342-B048-85BDC9FD1C3A}</a:tableStyleId>
              </a:tblPr>
              <a:tblGrid>
                <a:gridCol w="525904">
                  <a:extLst>
                    <a:ext uri="{9D8B030D-6E8A-4147-A177-3AD203B41FA5}">
                      <a16:colId xmlns:a16="http://schemas.microsoft.com/office/drawing/2014/main" val="1719453814"/>
                    </a:ext>
                  </a:extLst>
                </a:gridCol>
                <a:gridCol w="500863">
                  <a:extLst>
                    <a:ext uri="{9D8B030D-6E8A-4147-A177-3AD203B41FA5}">
                      <a16:colId xmlns:a16="http://schemas.microsoft.com/office/drawing/2014/main" val="96698454"/>
                    </a:ext>
                  </a:extLst>
                </a:gridCol>
                <a:gridCol w="500863">
                  <a:extLst>
                    <a:ext uri="{9D8B030D-6E8A-4147-A177-3AD203B41FA5}">
                      <a16:colId xmlns:a16="http://schemas.microsoft.com/office/drawing/2014/main" val="3240461685"/>
                    </a:ext>
                  </a:extLst>
                </a:gridCol>
              </a:tblGrid>
              <a:tr h="122210">
                <a:tc>
                  <a:txBody>
                    <a:bodyPr/>
                    <a:lstStyle/>
                    <a:p>
                      <a:pPr algn="ctr"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141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71.57%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2462004"/>
                  </a:ext>
                </a:extLst>
              </a:tr>
              <a:tr h="122210">
                <a:tc>
                  <a:txBody>
                    <a:bodyPr/>
                    <a:lstStyle/>
                    <a:p>
                      <a:pPr algn="ctr" fontAlgn="b"/>
                      <a:r>
                        <a:rPr lang="en-US" sz="1100" u="none" strike="noStrike" dirty="0">
                          <a:effectLst/>
                        </a:rPr>
                        <a:t>Black</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26.40%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1731193"/>
                  </a:ext>
                </a:extLst>
              </a:tr>
              <a:tr h="122210">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9013592"/>
                  </a:ext>
                </a:extLst>
              </a:tr>
              <a:tr h="122210">
                <a:tc>
                  <a:txBody>
                    <a:bodyPr/>
                    <a:lstStyle/>
                    <a:p>
                      <a:pPr algn="ctr" fontAlgn="b"/>
                      <a:r>
                        <a:rPr lang="en-US" sz="1100" u="none" strike="noStrike">
                          <a:effectLst/>
                        </a:rPr>
                        <a:t>Asian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245157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01896987"/>
              </p:ext>
            </p:extLst>
          </p:nvPr>
        </p:nvGraphicFramePr>
        <p:xfrm>
          <a:off x="5276952" y="2811069"/>
          <a:ext cx="1496559" cy="762000"/>
        </p:xfrm>
        <a:graphic>
          <a:graphicData uri="http://schemas.openxmlformats.org/drawingml/2006/table">
            <a:tbl>
              <a:tblPr>
                <a:tableStyleId>{5C22544A-7EE6-4342-B048-85BDC9FD1C3A}</a:tableStyleId>
              </a:tblPr>
              <a:tblGrid>
                <a:gridCol w="515209">
                  <a:extLst>
                    <a:ext uri="{9D8B030D-6E8A-4147-A177-3AD203B41FA5}">
                      <a16:colId xmlns:a16="http://schemas.microsoft.com/office/drawing/2014/main" val="80242237"/>
                    </a:ext>
                  </a:extLst>
                </a:gridCol>
                <a:gridCol w="490675">
                  <a:extLst>
                    <a:ext uri="{9D8B030D-6E8A-4147-A177-3AD203B41FA5}">
                      <a16:colId xmlns:a16="http://schemas.microsoft.com/office/drawing/2014/main" val="2312931582"/>
                    </a:ext>
                  </a:extLst>
                </a:gridCol>
                <a:gridCol w="490675">
                  <a:extLst>
                    <a:ext uri="{9D8B030D-6E8A-4147-A177-3AD203B41FA5}">
                      <a16:colId xmlns:a16="http://schemas.microsoft.com/office/drawing/2014/main" val="3863579470"/>
                    </a:ext>
                  </a:extLst>
                </a:gridCol>
              </a:tblGrid>
              <a:tr h="190500">
                <a:tc>
                  <a:txBody>
                    <a:bodyPr/>
                    <a:lstStyle/>
                    <a:p>
                      <a:pPr algn="ctr"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3356198"/>
                  </a:ext>
                </a:extLst>
              </a:tr>
              <a:tr h="190500">
                <a:tc>
                  <a:txBody>
                    <a:bodyPr/>
                    <a:lstStyle/>
                    <a:p>
                      <a:pPr algn="ctr"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389761"/>
                  </a:ext>
                </a:extLst>
              </a:tr>
              <a:tr h="190500">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75326"/>
                  </a:ext>
                </a:extLst>
              </a:tr>
              <a:tr h="190500">
                <a:tc>
                  <a:txBody>
                    <a:bodyPr/>
                    <a:lstStyle/>
                    <a:p>
                      <a:pPr algn="ctr" fontAlgn="b"/>
                      <a:r>
                        <a:rPr lang="en-US" sz="1100" u="none" strike="noStrike">
                          <a:effectLst/>
                        </a:rPr>
                        <a:t>Asian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3.18%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54552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2374131"/>
              </p:ext>
            </p:extLst>
          </p:nvPr>
        </p:nvGraphicFramePr>
        <p:xfrm>
          <a:off x="8835732" y="2796676"/>
          <a:ext cx="1786529" cy="762000"/>
        </p:xfrm>
        <a:graphic>
          <a:graphicData uri="http://schemas.openxmlformats.org/drawingml/2006/table">
            <a:tbl>
              <a:tblPr>
                <a:tableStyleId>{5C22544A-7EE6-4342-B048-85BDC9FD1C3A}</a:tableStyleId>
              </a:tblPr>
              <a:tblGrid>
                <a:gridCol w="615035">
                  <a:extLst>
                    <a:ext uri="{9D8B030D-6E8A-4147-A177-3AD203B41FA5}">
                      <a16:colId xmlns:a16="http://schemas.microsoft.com/office/drawing/2014/main" val="350360465"/>
                    </a:ext>
                  </a:extLst>
                </a:gridCol>
                <a:gridCol w="585747">
                  <a:extLst>
                    <a:ext uri="{9D8B030D-6E8A-4147-A177-3AD203B41FA5}">
                      <a16:colId xmlns:a16="http://schemas.microsoft.com/office/drawing/2014/main" val="267940523"/>
                    </a:ext>
                  </a:extLst>
                </a:gridCol>
                <a:gridCol w="585747">
                  <a:extLst>
                    <a:ext uri="{9D8B030D-6E8A-4147-A177-3AD203B41FA5}">
                      <a16:colId xmlns:a16="http://schemas.microsoft.com/office/drawing/2014/main" val="235826882"/>
                    </a:ext>
                  </a:extLst>
                </a:gridCol>
              </a:tblGrid>
              <a:tr h="190500">
                <a:tc>
                  <a:txBody>
                    <a:bodyPr/>
                    <a:lstStyle/>
                    <a:p>
                      <a:pPr algn="ctr"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3481843"/>
                  </a:ext>
                </a:extLst>
              </a:tr>
              <a:tr h="190500">
                <a:tc>
                  <a:txBody>
                    <a:bodyPr/>
                    <a:lstStyle/>
                    <a:p>
                      <a:pPr algn="ctr"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6260088"/>
                  </a:ext>
                </a:extLst>
              </a:tr>
              <a:tr h="190500">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4820713"/>
                  </a:ext>
                </a:extLst>
              </a:tr>
              <a:tr h="190500">
                <a:tc>
                  <a:txBody>
                    <a:bodyPr/>
                    <a:lstStyle/>
                    <a:p>
                      <a:pPr algn="ctr" fontAlgn="b"/>
                      <a:r>
                        <a:rPr lang="en-US" sz="1100" u="none" strike="noStrike" dirty="0">
                          <a:effectLst/>
                        </a:rPr>
                        <a:t>Asian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25848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68859499"/>
              </p:ext>
            </p:extLst>
          </p:nvPr>
        </p:nvGraphicFramePr>
        <p:xfrm>
          <a:off x="1182531" y="6149341"/>
          <a:ext cx="2743200" cy="708660"/>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3357384770"/>
                    </a:ext>
                  </a:extLst>
                </a:gridCol>
                <a:gridCol w="838200">
                  <a:extLst>
                    <a:ext uri="{9D8B030D-6E8A-4147-A177-3AD203B41FA5}">
                      <a16:colId xmlns:a16="http://schemas.microsoft.com/office/drawing/2014/main" val="2929410615"/>
                    </a:ext>
                  </a:extLst>
                </a:gridCol>
                <a:gridCol w="736600">
                  <a:extLst>
                    <a:ext uri="{9D8B030D-6E8A-4147-A177-3AD203B41FA5}">
                      <a16:colId xmlns:a16="http://schemas.microsoft.com/office/drawing/2014/main" val="3560378286"/>
                    </a:ext>
                  </a:extLst>
                </a:gridCol>
              </a:tblGrid>
              <a:tr h="125514">
                <a:tc>
                  <a:txBody>
                    <a:bodyPr/>
                    <a:lstStyle/>
                    <a:p>
                      <a:pPr algn="ctr" fontAlgn="b"/>
                      <a:r>
                        <a:rPr lang="en-US" sz="1100" u="none" strike="noStrike" dirty="0">
                          <a:effectLst/>
                        </a:rPr>
                        <a:t>White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61.18%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6141674"/>
                  </a:ext>
                </a:extLst>
              </a:tr>
              <a:tr h="0">
                <a:tc>
                  <a:txBody>
                    <a:bodyPr/>
                    <a:lstStyle/>
                    <a:p>
                      <a:pPr algn="ctr"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5550509"/>
                  </a:ext>
                </a:extLst>
              </a:tr>
              <a:tr h="150205">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3900685"/>
                  </a:ext>
                </a:extLst>
              </a:tr>
              <a:tr h="150205">
                <a:tc>
                  <a:txBody>
                    <a:bodyPr/>
                    <a:lstStyle/>
                    <a:p>
                      <a:pPr algn="ctr" fontAlgn="b"/>
                      <a:r>
                        <a:rPr lang="en-US" sz="1100" u="none" strike="noStrike" dirty="0">
                          <a:effectLst/>
                        </a:rPr>
                        <a:t>Asian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1.97%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494414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1307050"/>
              </p:ext>
            </p:extLst>
          </p:nvPr>
        </p:nvGraphicFramePr>
        <p:xfrm>
          <a:off x="5031028" y="6149340"/>
          <a:ext cx="2743200" cy="708660"/>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2828769870"/>
                    </a:ext>
                  </a:extLst>
                </a:gridCol>
                <a:gridCol w="838200">
                  <a:extLst>
                    <a:ext uri="{9D8B030D-6E8A-4147-A177-3AD203B41FA5}">
                      <a16:colId xmlns:a16="http://schemas.microsoft.com/office/drawing/2014/main" val="1109137269"/>
                    </a:ext>
                  </a:extLst>
                </a:gridCol>
                <a:gridCol w="736600">
                  <a:extLst>
                    <a:ext uri="{9D8B030D-6E8A-4147-A177-3AD203B41FA5}">
                      <a16:colId xmlns:a16="http://schemas.microsoft.com/office/drawing/2014/main" val="1866462450"/>
                    </a:ext>
                  </a:extLst>
                </a:gridCol>
              </a:tblGrid>
              <a:tr h="158290">
                <a:tc>
                  <a:txBody>
                    <a:bodyPr/>
                    <a:lstStyle/>
                    <a:p>
                      <a:pPr algn="ctr"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63.49%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2641332"/>
                  </a:ext>
                </a:extLst>
              </a:tr>
              <a:tr h="158290">
                <a:tc>
                  <a:txBody>
                    <a:bodyPr/>
                    <a:lstStyle/>
                    <a:p>
                      <a:pPr algn="ctr"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7169966"/>
                  </a:ext>
                </a:extLst>
              </a:tr>
              <a:tr h="158290">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1965110"/>
                  </a:ext>
                </a:extLst>
              </a:tr>
              <a:tr h="158290">
                <a:tc>
                  <a:txBody>
                    <a:bodyPr/>
                    <a:lstStyle/>
                    <a:p>
                      <a:pPr algn="ctr" fontAlgn="b"/>
                      <a:r>
                        <a:rPr lang="en-US" sz="1100" u="none" strike="noStrike">
                          <a:effectLst/>
                        </a:rPr>
                        <a:t>Asian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2.38%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0909139"/>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25377416"/>
              </p:ext>
            </p:extLst>
          </p:nvPr>
        </p:nvGraphicFramePr>
        <p:xfrm>
          <a:off x="8455487" y="6149340"/>
          <a:ext cx="2743200" cy="708660"/>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1715019613"/>
                    </a:ext>
                  </a:extLst>
                </a:gridCol>
                <a:gridCol w="838200">
                  <a:extLst>
                    <a:ext uri="{9D8B030D-6E8A-4147-A177-3AD203B41FA5}">
                      <a16:colId xmlns:a16="http://schemas.microsoft.com/office/drawing/2014/main" val="975056776"/>
                    </a:ext>
                  </a:extLst>
                </a:gridCol>
                <a:gridCol w="736600">
                  <a:extLst>
                    <a:ext uri="{9D8B030D-6E8A-4147-A177-3AD203B41FA5}">
                      <a16:colId xmlns:a16="http://schemas.microsoft.com/office/drawing/2014/main" val="946251544"/>
                    </a:ext>
                  </a:extLst>
                </a:gridCol>
              </a:tblGrid>
              <a:tr h="177165">
                <a:tc>
                  <a:txBody>
                    <a:bodyPr/>
                    <a:lstStyle/>
                    <a:p>
                      <a:pPr algn="ctr"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65.91%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8618668"/>
                  </a:ext>
                </a:extLst>
              </a:tr>
              <a:tr h="177165">
                <a:tc>
                  <a:txBody>
                    <a:bodyPr/>
                    <a:lstStyle/>
                    <a:p>
                      <a:pPr algn="ctr"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31.82%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9666745"/>
                  </a:ext>
                </a:extLst>
              </a:tr>
              <a:tr h="177165">
                <a:tc>
                  <a:txBody>
                    <a:bodyPr/>
                    <a:lstStyle/>
                    <a:p>
                      <a:pPr algn="ctr" fontAlgn="b"/>
                      <a:r>
                        <a:rPr lang="en-US" sz="1100" u="none" strike="noStrike">
                          <a:effectLst/>
                        </a:rPr>
                        <a:t>Indian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114060"/>
                  </a:ext>
                </a:extLst>
              </a:tr>
              <a:tr h="177165">
                <a:tc>
                  <a:txBody>
                    <a:bodyPr/>
                    <a:lstStyle/>
                    <a:p>
                      <a:pPr algn="ctr" fontAlgn="b"/>
                      <a:r>
                        <a:rPr lang="en-US" sz="1100" u="none" strike="noStrike">
                          <a:effectLst/>
                        </a:rPr>
                        <a:t>Asian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5154870"/>
                  </a:ext>
                </a:extLst>
              </a:tr>
            </a:tbl>
          </a:graphicData>
        </a:graphic>
      </p:graphicFrame>
    </p:spTree>
    <p:extLst>
      <p:ext uri="{BB962C8B-B14F-4D97-AF65-F5344CB8AC3E}">
        <p14:creationId xmlns:p14="http://schemas.microsoft.com/office/powerpoint/2010/main" val="297187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198746368"/>
              </p:ext>
            </p:extLst>
          </p:nvPr>
        </p:nvGraphicFramePr>
        <p:xfrm>
          <a:off x="1892040" y="169160"/>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1931557"/>
              </p:ext>
            </p:extLst>
          </p:nvPr>
        </p:nvGraphicFramePr>
        <p:xfrm>
          <a:off x="638499" y="5299788"/>
          <a:ext cx="3365500" cy="1240155"/>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1645178703"/>
                    </a:ext>
                  </a:extLst>
                </a:gridCol>
                <a:gridCol w="673100">
                  <a:extLst>
                    <a:ext uri="{9D8B030D-6E8A-4147-A177-3AD203B41FA5}">
                      <a16:colId xmlns:a16="http://schemas.microsoft.com/office/drawing/2014/main" val="6729064"/>
                    </a:ext>
                  </a:extLst>
                </a:gridCol>
                <a:gridCol w="673100">
                  <a:extLst>
                    <a:ext uri="{9D8B030D-6E8A-4147-A177-3AD203B41FA5}">
                      <a16:colId xmlns:a16="http://schemas.microsoft.com/office/drawing/2014/main" val="654957120"/>
                    </a:ext>
                  </a:extLst>
                </a:gridCol>
                <a:gridCol w="673100">
                  <a:extLst>
                    <a:ext uri="{9D8B030D-6E8A-4147-A177-3AD203B41FA5}">
                      <a16:colId xmlns:a16="http://schemas.microsoft.com/office/drawing/2014/main" val="1851428970"/>
                    </a:ext>
                  </a:extLst>
                </a:gridCol>
                <a:gridCol w="609600">
                  <a:extLst>
                    <a:ext uri="{9D8B030D-6E8A-4147-A177-3AD203B41FA5}">
                      <a16:colId xmlns:a16="http://schemas.microsoft.com/office/drawing/2014/main" val="4000688902"/>
                    </a:ext>
                  </a:extLst>
                </a:gridCol>
              </a:tblGrid>
              <a:tr h="15893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White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Indian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Asian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8499962"/>
                  </a:ext>
                </a:extLst>
              </a:tr>
              <a:tr h="158738">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71.57%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760963"/>
                  </a:ext>
                </a:extLst>
              </a:tr>
              <a:tr h="158738">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0001450"/>
                  </a:ext>
                </a:extLst>
              </a:tr>
              <a:tr h="158738">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2565072"/>
                  </a:ext>
                </a:extLst>
              </a:tr>
              <a:tr h="158738">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9640591"/>
                  </a:ext>
                </a:extLst>
              </a:tr>
              <a:tr h="158738">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5294771"/>
                  </a:ext>
                </a:extLst>
              </a:tr>
              <a:tr h="158738">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2.27%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0840277"/>
                  </a:ext>
                </a:extLst>
              </a:tr>
            </a:tbl>
          </a:graphicData>
        </a:graphic>
      </p:graphicFrame>
    </p:spTree>
    <p:extLst>
      <p:ext uri="{BB962C8B-B14F-4D97-AF65-F5344CB8AC3E}">
        <p14:creationId xmlns:p14="http://schemas.microsoft.com/office/powerpoint/2010/main" val="2636206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23" y="-16894"/>
            <a:ext cx="10515600" cy="1325563"/>
          </a:xfrm>
        </p:spPr>
        <p:txBody>
          <a:bodyPr>
            <a:normAutofit/>
          </a:bodyPr>
          <a:lstStyle/>
          <a:p>
            <a:r>
              <a:rPr lang="en-US" sz="3700" u="sng" dirty="0" smtClean="0"/>
              <a:t>EPD 2015-2020 UCR Reportable Arrest Data - Ethnicity</a:t>
            </a:r>
            <a:endParaRPr lang="en-US" sz="3700" u="sng" dirty="0"/>
          </a:p>
        </p:txBody>
      </p:sp>
      <p:graphicFrame>
        <p:nvGraphicFramePr>
          <p:cNvPr id="8" name="Chart 7"/>
          <p:cNvGraphicFramePr>
            <a:graphicFrameLocks/>
          </p:cNvGraphicFramePr>
          <p:nvPr>
            <p:extLst>
              <p:ext uri="{D42A27DB-BD31-4B8C-83A1-F6EECF244321}">
                <p14:modId xmlns:p14="http://schemas.microsoft.com/office/powerpoint/2010/main" val="1407939285"/>
              </p:ext>
            </p:extLst>
          </p:nvPr>
        </p:nvGraphicFramePr>
        <p:xfrm>
          <a:off x="-174249" y="3879524"/>
          <a:ext cx="4572000" cy="2831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913755827"/>
              </p:ext>
            </p:extLst>
          </p:nvPr>
        </p:nvGraphicFramePr>
        <p:xfrm>
          <a:off x="3482061" y="4052822"/>
          <a:ext cx="4572000" cy="2831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874150021"/>
              </p:ext>
            </p:extLst>
          </p:nvPr>
        </p:nvGraphicFramePr>
        <p:xfrm>
          <a:off x="7819676" y="3840190"/>
          <a:ext cx="4572000" cy="28318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3"/>
          <p:cNvGraphicFramePr>
            <a:graphicFrameLocks noGrp="1"/>
          </p:cNvGraphicFramePr>
          <p:nvPr>
            <p:ph idx="1"/>
            <p:extLst>
              <p:ext uri="{D42A27DB-BD31-4B8C-83A1-F6EECF244321}">
                <p14:modId xmlns:p14="http://schemas.microsoft.com/office/powerpoint/2010/main" val="1144560840"/>
              </p:ext>
            </p:extLst>
          </p:nvPr>
        </p:nvGraphicFramePr>
        <p:xfrm>
          <a:off x="-1098044" y="1096990"/>
          <a:ext cx="6719596"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762794803"/>
              </p:ext>
            </p:extLst>
          </p:nvPr>
        </p:nvGraphicFramePr>
        <p:xfrm>
          <a:off x="3833172" y="1089694"/>
          <a:ext cx="4572000" cy="2758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4238642208"/>
              </p:ext>
            </p:extLst>
          </p:nvPr>
        </p:nvGraphicFramePr>
        <p:xfrm>
          <a:off x="7620000" y="1065845"/>
          <a:ext cx="4572000" cy="27432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70921150"/>
              </p:ext>
            </p:extLst>
          </p:nvPr>
        </p:nvGraphicFramePr>
        <p:xfrm>
          <a:off x="675376" y="3681736"/>
          <a:ext cx="2437332" cy="381000"/>
        </p:xfrm>
        <a:graphic>
          <a:graphicData uri="http://schemas.openxmlformats.org/drawingml/2006/table">
            <a:tbl>
              <a:tblPr>
                <a:tableStyleId>{5C22544A-7EE6-4342-B048-85BDC9FD1C3A}</a:tableStyleId>
              </a:tblPr>
              <a:tblGrid>
                <a:gridCol w="839082">
                  <a:extLst>
                    <a:ext uri="{9D8B030D-6E8A-4147-A177-3AD203B41FA5}">
                      <a16:colId xmlns:a16="http://schemas.microsoft.com/office/drawing/2014/main" val="4035114175"/>
                    </a:ext>
                  </a:extLst>
                </a:gridCol>
                <a:gridCol w="799125">
                  <a:extLst>
                    <a:ext uri="{9D8B030D-6E8A-4147-A177-3AD203B41FA5}">
                      <a16:colId xmlns:a16="http://schemas.microsoft.com/office/drawing/2014/main" val="2378241847"/>
                    </a:ext>
                  </a:extLst>
                </a:gridCol>
                <a:gridCol w="799125">
                  <a:extLst>
                    <a:ext uri="{9D8B030D-6E8A-4147-A177-3AD203B41FA5}">
                      <a16:colId xmlns:a16="http://schemas.microsoft.com/office/drawing/2014/main" val="257307765"/>
                    </a:ext>
                  </a:extLst>
                </a:gridCol>
              </a:tblGrid>
              <a:tr h="190500">
                <a:tc>
                  <a:txBody>
                    <a:bodyPr/>
                    <a:lstStyle/>
                    <a:p>
                      <a:pPr algn="ctr"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15.74%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0503284"/>
                  </a:ext>
                </a:extLst>
              </a:tr>
              <a:tr h="190500">
                <a:tc>
                  <a:txBody>
                    <a:bodyPr/>
                    <a:lstStyle/>
                    <a:p>
                      <a:pPr algn="ctr" fontAlgn="b"/>
                      <a:r>
                        <a:rPr lang="en-US" sz="1100" u="none" strike="noStrike" dirty="0">
                          <a:effectLst/>
                        </a:rPr>
                        <a:t>Non-Hispanic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84.26%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657798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57521550"/>
              </p:ext>
            </p:extLst>
          </p:nvPr>
        </p:nvGraphicFramePr>
        <p:xfrm>
          <a:off x="4397751" y="3691196"/>
          <a:ext cx="2384048" cy="354330"/>
        </p:xfrm>
        <a:graphic>
          <a:graphicData uri="http://schemas.openxmlformats.org/drawingml/2006/table">
            <a:tbl>
              <a:tblPr>
                <a:tableStyleId>{5C22544A-7EE6-4342-B048-85BDC9FD1C3A}</a:tableStyleId>
              </a:tblPr>
              <a:tblGrid>
                <a:gridCol w="820738">
                  <a:extLst>
                    <a:ext uri="{9D8B030D-6E8A-4147-A177-3AD203B41FA5}">
                      <a16:colId xmlns:a16="http://schemas.microsoft.com/office/drawing/2014/main" val="903585339"/>
                    </a:ext>
                  </a:extLst>
                </a:gridCol>
                <a:gridCol w="781655">
                  <a:extLst>
                    <a:ext uri="{9D8B030D-6E8A-4147-A177-3AD203B41FA5}">
                      <a16:colId xmlns:a16="http://schemas.microsoft.com/office/drawing/2014/main" val="4240038688"/>
                    </a:ext>
                  </a:extLst>
                </a:gridCol>
                <a:gridCol w="781655">
                  <a:extLst>
                    <a:ext uri="{9D8B030D-6E8A-4147-A177-3AD203B41FA5}">
                      <a16:colId xmlns:a16="http://schemas.microsoft.com/office/drawing/2014/main" val="2369078818"/>
                    </a:ext>
                  </a:extLst>
                </a:gridCol>
              </a:tblGrid>
              <a:tr h="146166">
                <a:tc>
                  <a:txBody>
                    <a:bodyPr/>
                    <a:lstStyle/>
                    <a:p>
                      <a:pPr algn="ctr"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17.20%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9896625"/>
                  </a:ext>
                </a:extLst>
              </a:tr>
              <a:tr h="146166">
                <a:tc>
                  <a:txBody>
                    <a:bodyPr/>
                    <a:lstStyle/>
                    <a:p>
                      <a:pPr algn="ctr" fontAlgn="b"/>
                      <a:r>
                        <a:rPr lang="en-US" sz="1100" u="none" strike="noStrike" dirty="0">
                          <a:effectLst/>
                        </a:rPr>
                        <a:t>Non-Hispanic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82.80%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94658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00152411"/>
              </p:ext>
            </p:extLst>
          </p:nvPr>
        </p:nvGraphicFramePr>
        <p:xfrm>
          <a:off x="8374534" y="3498639"/>
          <a:ext cx="3098800" cy="38100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3790541188"/>
                    </a:ext>
                  </a:extLst>
                </a:gridCol>
                <a:gridCol w="1016000">
                  <a:extLst>
                    <a:ext uri="{9D8B030D-6E8A-4147-A177-3AD203B41FA5}">
                      <a16:colId xmlns:a16="http://schemas.microsoft.com/office/drawing/2014/main" val="3926876527"/>
                    </a:ext>
                  </a:extLst>
                </a:gridCol>
                <a:gridCol w="1016000">
                  <a:extLst>
                    <a:ext uri="{9D8B030D-6E8A-4147-A177-3AD203B41FA5}">
                      <a16:colId xmlns:a16="http://schemas.microsoft.com/office/drawing/2014/main" val="1616114487"/>
                    </a:ext>
                  </a:extLst>
                </a:gridCol>
              </a:tblGrid>
              <a:tr h="190500">
                <a:tc>
                  <a:txBody>
                    <a:bodyPr/>
                    <a:lstStyle/>
                    <a:p>
                      <a:pPr algn="ctr" fontAlgn="b"/>
                      <a:r>
                        <a:rPr lang="en-US" sz="1100" u="none" strike="noStrike" dirty="0">
                          <a:effectLst/>
                        </a:rPr>
                        <a:t>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5548941"/>
                  </a:ext>
                </a:extLst>
              </a:tr>
              <a:tr h="190500">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81.53%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46796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52426761"/>
              </p:ext>
            </p:extLst>
          </p:nvPr>
        </p:nvGraphicFramePr>
        <p:xfrm>
          <a:off x="409311" y="6454055"/>
          <a:ext cx="2379378" cy="381000"/>
        </p:xfrm>
        <a:graphic>
          <a:graphicData uri="http://schemas.openxmlformats.org/drawingml/2006/table">
            <a:tbl>
              <a:tblPr>
                <a:tableStyleId>{5C22544A-7EE6-4342-B048-85BDC9FD1C3A}</a:tableStyleId>
              </a:tblPr>
              <a:tblGrid>
                <a:gridCol w="1013439">
                  <a:extLst>
                    <a:ext uri="{9D8B030D-6E8A-4147-A177-3AD203B41FA5}">
                      <a16:colId xmlns:a16="http://schemas.microsoft.com/office/drawing/2014/main" val="2319652525"/>
                    </a:ext>
                  </a:extLst>
                </a:gridCol>
                <a:gridCol w="727032">
                  <a:extLst>
                    <a:ext uri="{9D8B030D-6E8A-4147-A177-3AD203B41FA5}">
                      <a16:colId xmlns:a16="http://schemas.microsoft.com/office/drawing/2014/main" val="3102889748"/>
                    </a:ext>
                  </a:extLst>
                </a:gridCol>
                <a:gridCol w="638907">
                  <a:extLst>
                    <a:ext uri="{9D8B030D-6E8A-4147-A177-3AD203B41FA5}">
                      <a16:colId xmlns:a16="http://schemas.microsoft.com/office/drawing/2014/main" val="1930643125"/>
                    </a:ext>
                  </a:extLst>
                </a:gridCol>
              </a:tblGrid>
              <a:tr h="190500">
                <a:tc>
                  <a:txBody>
                    <a:bodyPr/>
                    <a:lstStyle/>
                    <a:p>
                      <a:pPr algn="ctr"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25.66%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2798336"/>
                  </a:ext>
                </a:extLst>
              </a:tr>
              <a:tr h="190500">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74.34%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252537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41209115"/>
              </p:ext>
            </p:extLst>
          </p:nvPr>
        </p:nvGraphicFramePr>
        <p:xfrm>
          <a:off x="4397751" y="6432224"/>
          <a:ext cx="2550290" cy="381000"/>
        </p:xfrm>
        <a:graphic>
          <a:graphicData uri="http://schemas.openxmlformats.org/drawingml/2006/table">
            <a:tbl>
              <a:tblPr>
                <a:tableStyleId>{5C22544A-7EE6-4342-B048-85BDC9FD1C3A}</a:tableStyleId>
              </a:tblPr>
              <a:tblGrid>
                <a:gridCol w="1086235">
                  <a:extLst>
                    <a:ext uri="{9D8B030D-6E8A-4147-A177-3AD203B41FA5}">
                      <a16:colId xmlns:a16="http://schemas.microsoft.com/office/drawing/2014/main" val="4221730799"/>
                    </a:ext>
                  </a:extLst>
                </a:gridCol>
                <a:gridCol w="779255">
                  <a:extLst>
                    <a:ext uri="{9D8B030D-6E8A-4147-A177-3AD203B41FA5}">
                      <a16:colId xmlns:a16="http://schemas.microsoft.com/office/drawing/2014/main" val="1030259137"/>
                    </a:ext>
                  </a:extLst>
                </a:gridCol>
                <a:gridCol w="684800">
                  <a:extLst>
                    <a:ext uri="{9D8B030D-6E8A-4147-A177-3AD203B41FA5}">
                      <a16:colId xmlns:a16="http://schemas.microsoft.com/office/drawing/2014/main" val="3830274096"/>
                    </a:ext>
                  </a:extLst>
                </a:gridCol>
              </a:tblGrid>
              <a:tr h="190500">
                <a:tc>
                  <a:txBody>
                    <a:bodyPr/>
                    <a:lstStyle/>
                    <a:p>
                      <a:pPr algn="ctr"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1175917"/>
                  </a:ext>
                </a:extLst>
              </a:tr>
              <a:tr h="190500">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73.81%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205251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57866535"/>
              </p:ext>
            </p:extLst>
          </p:nvPr>
        </p:nvGraphicFramePr>
        <p:xfrm>
          <a:off x="8349806" y="6442951"/>
          <a:ext cx="2743200" cy="381000"/>
        </p:xfrm>
        <a:graphic>
          <a:graphicData uri="http://schemas.openxmlformats.org/drawingml/2006/table">
            <a:tbl>
              <a:tblPr>
                <a:tableStyleId>{5C22544A-7EE6-4342-B048-85BDC9FD1C3A}</a:tableStyleId>
              </a:tblPr>
              <a:tblGrid>
                <a:gridCol w="1168400">
                  <a:extLst>
                    <a:ext uri="{9D8B030D-6E8A-4147-A177-3AD203B41FA5}">
                      <a16:colId xmlns:a16="http://schemas.microsoft.com/office/drawing/2014/main" val="1722855068"/>
                    </a:ext>
                  </a:extLst>
                </a:gridCol>
                <a:gridCol w="838200">
                  <a:extLst>
                    <a:ext uri="{9D8B030D-6E8A-4147-A177-3AD203B41FA5}">
                      <a16:colId xmlns:a16="http://schemas.microsoft.com/office/drawing/2014/main" val="1453416123"/>
                    </a:ext>
                  </a:extLst>
                </a:gridCol>
                <a:gridCol w="736600">
                  <a:extLst>
                    <a:ext uri="{9D8B030D-6E8A-4147-A177-3AD203B41FA5}">
                      <a16:colId xmlns:a16="http://schemas.microsoft.com/office/drawing/2014/main" val="1768672169"/>
                    </a:ext>
                  </a:extLst>
                </a:gridCol>
              </a:tblGrid>
              <a:tr h="190500">
                <a:tc>
                  <a:txBody>
                    <a:bodyPr/>
                    <a:lstStyle/>
                    <a:p>
                      <a:pPr algn="ctr"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1664357"/>
                  </a:ext>
                </a:extLst>
              </a:tr>
              <a:tr h="190500">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93.18%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4941746"/>
                  </a:ext>
                </a:extLst>
              </a:tr>
            </a:tbl>
          </a:graphicData>
        </a:graphic>
      </p:graphicFrame>
    </p:spTree>
    <p:extLst>
      <p:ext uri="{BB962C8B-B14F-4D97-AF65-F5344CB8AC3E}">
        <p14:creationId xmlns:p14="http://schemas.microsoft.com/office/powerpoint/2010/main" val="158097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43332412"/>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72323605"/>
              </p:ext>
            </p:extLst>
          </p:nvPr>
        </p:nvGraphicFramePr>
        <p:xfrm>
          <a:off x="209898" y="5577840"/>
          <a:ext cx="2150917" cy="1240155"/>
        </p:xfrm>
        <a:graphic>
          <a:graphicData uri="http://schemas.openxmlformats.org/drawingml/2006/table">
            <a:tbl>
              <a:tblPr>
                <a:tableStyleId>{5C22544A-7EE6-4342-B048-85BDC9FD1C3A}</a:tableStyleId>
              </a:tblPr>
              <a:tblGrid>
                <a:gridCol w="554330">
                  <a:extLst>
                    <a:ext uri="{9D8B030D-6E8A-4147-A177-3AD203B41FA5}">
                      <a16:colId xmlns:a16="http://schemas.microsoft.com/office/drawing/2014/main" val="3727313838"/>
                    </a:ext>
                  </a:extLst>
                </a:gridCol>
                <a:gridCol w="773753">
                  <a:extLst>
                    <a:ext uri="{9D8B030D-6E8A-4147-A177-3AD203B41FA5}">
                      <a16:colId xmlns:a16="http://schemas.microsoft.com/office/drawing/2014/main" val="3247661790"/>
                    </a:ext>
                  </a:extLst>
                </a:gridCol>
                <a:gridCol w="822834">
                  <a:extLst>
                    <a:ext uri="{9D8B030D-6E8A-4147-A177-3AD203B41FA5}">
                      <a16:colId xmlns:a16="http://schemas.microsoft.com/office/drawing/2014/main" val="1627591617"/>
                    </a:ext>
                  </a:extLst>
                </a:gridCol>
              </a:tblGrid>
              <a:tr h="159997">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Hispanic</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Non-Hispanic</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5812480"/>
                  </a:ext>
                </a:extLst>
              </a:tr>
              <a:tr h="159997">
                <a:tc>
                  <a:txBody>
                    <a:bodyPr/>
                    <a:lstStyle/>
                    <a:p>
                      <a:pPr algn="ct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15.74%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84.26%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7445468"/>
                  </a:ext>
                </a:extLst>
              </a:tr>
              <a:tr h="159997">
                <a:tc>
                  <a:txBody>
                    <a:bodyPr/>
                    <a:lstStyle/>
                    <a:p>
                      <a:pPr algn="ct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82.80%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0025183"/>
                  </a:ext>
                </a:extLst>
              </a:tr>
              <a:tr h="159997">
                <a:tc>
                  <a:txBody>
                    <a:bodyPr/>
                    <a:lstStyle/>
                    <a:p>
                      <a:pPr algn="ct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81.53%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4806617"/>
                  </a:ext>
                </a:extLst>
              </a:tr>
              <a:tr h="159997">
                <a:tc>
                  <a:txBody>
                    <a:bodyPr/>
                    <a:lstStyle/>
                    <a:p>
                      <a:pPr algn="ct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74.34%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7223219"/>
                  </a:ext>
                </a:extLst>
              </a:tr>
              <a:tr h="159997">
                <a:tc>
                  <a:txBody>
                    <a:bodyPr/>
                    <a:lstStyle/>
                    <a:p>
                      <a:pPr algn="ct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73.81%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2291173"/>
                  </a:ext>
                </a:extLst>
              </a:tr>
              <a:tr h="159997">
                <a:tc>
                  <a:txBody>
                    <a:bodyPr/>
                    <a:lstStyle/>
                    <a:p>
                      <a:pPr algn="ct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93.18%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4548133"/>
                  </a:ext>
                </a:extLst>
              </a:tr>
            </a:tbl>
          </a:graphicData>
        </a:graphic>
      </p:graphicFrame>
    </p:spTree>
    <p:extLst>
      <p:ext uri="{BB962C8B-B14F-4D97-AF65-F5344CB8AC3E}">
        <p14:creationId xmlns:p14="http://schemas.microsoft.com/office/powerpoint/2010/main" val="287399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Civilian Complaint Process</a:t>
            </a:r>
            <a:endParaRPr lang="en-US" u="sng" dirty="0"/>
          </a:p>
        </p:txBody>
      </p:sp>
      <p:sp>
        <p:nvSpPr>
          <p:cNvPr id="3" name="Content Placeholder 2"/>
          <p:cNvSpPr>
            <a:spLocks noGrp="1"/>
          </p:cNvSpPr>
          <p:nvPr>
            <p:ph idx="1"/>
          </p:nvPr>
        </p:nvSpPr>
        <p:spPr/>
        <p:txBody>
          <a:bodyPr>
            <a:normAutofit lnSpcReduction="10000"/>
          </a:bodyPr>
          <a:lstStyle/>
          <a:p>
            <a:r>
              <a:rPr lang="en-US" dirty="0"/>
              <a:t>Most minor complaints are handled by a Lieutenant through the process of </a:t>
            </a:r>
            <a:r>
              <a:rPr lang="en-US" dirty="0" smtClean="0"/>
              <a:t>counseling, training, </a:t>
            </a:r>
            <a:r>
              <a:rPr lang="en-US" dirty="0"/>
              <a:t>etc.  This often occurs when someone does not want to make a complaint, but is unhappy with an interaction with a member.   </a:t>
            </a:r>
          </a:p>
          <a:p>
            <a:r>
              <a:rPr lang="en-US" dirty="0"/>
              <a:t>Formal Civilian Complaints generally are received by one of the means below: </a:t>
            </a:r>
          </a:p>
          <a:p>
            <a:pPr lvl="1"/>
            <a:r>
              <a:rPr lang="en-US" b="1" u="sng" dirty="0"/>
              <a:t>Headquarters:  </a:t>
            </a:r>
            <a:r>
              <a:rPr lang="en-US" dirty="0"/>
              <a:t>Member </a:t>
            </a:r>
            <a:r>
              <a:rPr lang="en-US" dirty="0" smtClean="0"/>
              <a:t>of the </a:t>
            </a:r>
            <a:r>
              <a:rPr lang="en-US" dirty="0"/>
              <a:t>public comes into </a:t>
            </a:r>
            <a:r>
              <a:rPr lang="en-US" dirty="0" smtClean="0"/>
              <a:t>Headquarters </a:t>
            </a:r>
            <a:r>
              <a:rPr lang="en-US" dirty="0"/>
              <a:t>and says that they want to lodge a civilian complaint against an officer.  A Lieutenant is usually contacted and will interview complainant, and forward the complaint to the office of the Chief of Police.  The case is </a:t>
            </a:r>
            <a:r>
              <a:rPr lang="en-US" dirty="0" smtClean="0"/>
              <a:t>reviewed and </a:t>
            </a:r>
            <a:r>
              <a:rPr lang="en-US" dirty="0"/>
              <a:t>depending on severity or conflict can be referred to the District Attorney’s </a:t>
            </a:r>
            <a:r>
              <a:rPr lang="en-US" dirty="0" smtClean="0"/>
              <a:t>Office - </a:t>
            </a:r>
            <a:r>
              <a:rPr lang="en-US" dirty="0"/>
              <a:t>Public Integrity Unit.  </a:t>
            </a:r>
          </a:p>
          <a:p>
            <a:pPr lvl="1"/>
            <a:endParaRPr lang="en-US" dirty="0"/>
          </a:p>
        </p:txBody>
      </p:sp>
    </p:spTree>
    <p:extLst>
      <p:ext uri="{BB962C8B-B14F-4D97-AF65-F5344CB8AC3E}">
        <p14:creationId xmlns:p14="http://schemas.microsoft.com/office/powerpoint/2010/main" val="101165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Civilian Complaint Process Continued</a:t>
            </a:r>
            <a:endParaRPr lang="en-US" u="sng" dirty="0"/>
          </a:p>
        </p:txBody>
      </p:sp>
      <p:sp>
        <p:nvSpPr>
          <p:cNvPr id="3" name="Content Placeholder 2"/>
          <p:cNvSpPr>
            <a:spLocks noGrp="1"/>
          </p:cNvSpPr>
          <p:nvPr>
            <p:ph idx="1"/>
          </p:nvPr>
        </p:nvSpPr>
        <p:spPr/>
        <p:txBody>
          <a:bodyPr/>
          <a:lstStyle/>
          <a:p>
            <a:pPr lvl="2"/>
            <a:r>
              <a:rPr lang="en-US" b="1" u="sng" dirty="0"/>
              <a:t>Chief’s Office:</a:t>
            </a:r>
            <a:r>
              <a:rPr lang="en-US" dirty="0"/>
              <a:t> A complainant will call the Chief’s office directly, and say they will only speak with the Chief.   </a:t>
            </a:r>
          </a:p>
          <a:p>
            <a:pPr lvl="2"/>
            <a:r>
              <a:rPr lang="en-US" b="1" u="sng" dirty="0"/>
              <a:t>District Attorney’s Complaint-</a:t>
            </a:r>
            <a:r>
              <a:rPr lang="en-US" dirty="0"/>
              <a:t> Sometimes a complainant will go directly to the D.A.s Office.  In this case we are usually contacted by the D.A.s Office, and depending on the seriousness, they will either investigate the complaint themselves or refer the case to us for investigation.  </a:t>
            </a:r>
          </a:p>
          <a:p>
            <a:pPr lvl="1"/>
            <a:endParaRPr lang="en-US" dirty="0" smtClean="0"/>
          </a:p>
          <a:p>
            <a:pPr lvl="1"/>
            <a:r>
              <a:rPr lang="en-US" dirty="0" smtClean="0"/>
              <a:t>We </a:t>
            </a:r>
            <a:r>
              <a:rPr lang="en-US" dirty="0"/>
              <a:t>do not have a need for a full time Internal Affairs Unit. Depending on the nature and seriousness of a complaint, a Lieutenant will usually be assigned to investigate the matter.  The Lieutenant will then conduct an investigation, and forward the findings to </a:t>
            </a:r>
            <a:r>
              <a:rPr lang="en-US" dirty="0" smtClean="0"/>
              <a:t>the Chief of Police</a:t>
            </a:r>
            <a:r>
              <a:rPr lang="en-US" dirty="0" smtClean="0"/>
              <a:t>.  </a:t>
            </a:r>
            <a:r>
              <a:rPr lang="en-US" dirty="0"/>
              <a:t>We will then classify the findings in one of the following categories:</a:t>
            </a:r>
          </a:p>
          <a:p>
            <a:pPr lvl="1"/>
            <a:endParaRPr lang="en-US" dirty="0"/>
          </a:p>
          <a:p>
            <a:pPr lvl="1"/>
            <a:endParaRPr lang="en-US" dirty="0"/>
          </a:p>
        </p:txBody>
      </p:sp>
    </p:spTree>
    <p:extLst>
      <p:ext uri="{BB962C8B-B14F-4D97-AF65-F5344CB8AC3E}">
        <p14:creationId xmlns:p14="http://schemas.microsoft.com/office/powerpoint/2010/main" val="192959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Civilian Complaints:  Dispositions</a:t>
            </a:r>
            <a:endParaRPr lang="en-US" u="sng" dirty="0"/>
          </a:p>
        </p:txBody>
      </p:sp>
      <p:sp>
        <p:nvSpPr>
          <p:cNvPr id="3" name="Content Placeholder 2"/>
          <p:cNvSpPr>
            <a:spLocks noGrp="1"/>
          </p:cNvSpPr>
          <p:nvPr>
            <p:ph idx="1"/>
          </p:nvPr>
        </p:nvSpPr>
        <p:spPr/>
        <p:txBody>
          <a:bodyPr>
            <a:normAutofit lnSpcReduction="10000"/>
          </a:bodyPr>
          <a:lstStyle/>
          <a:p>
            <a:r>
              <a:rPr lang="en-US" dirty="0" smtClean="0"/>
              <a:t>Substantiated - Did </a:t>
            </a:r>
            <a:r>
              <a:rPr lang="en-US" dirty="0"/>
              <a:t>occur by </a:t>
            </a:r>
            <a:r>
              <a:rPr lang="en-US" dirty="0" smtClean="0"/>
              <a:t>officer.</a:t>
            </a:r>
            <a:endParaRPr lang="en-US" dirty="0"/>
          </a:p>
          <a:p>
            <a:r>
              <a:rPr lang="en-US" dirty="0" smtClean="0"/>
              <a:t>Unsubstantiated - Not </a:t>
            </a:r>
            <a:r>
              <a:rPr lang="en-US" dirty="0"/>
              <a:t>enough independent evidence/ information to say member was responsible and/or it did happen.</a:t>
            </a:r>
          </a:p>
          <a:p>
            <a:r>
              <a:rPr lang="en-US" dirty="0" smtClean="0"/>
              <a:t>Exonerated - the conduct took place, but was legal or proper</a:t>
            </a:r>
          </a:p>
          <a:p>
            <a:r>
              <a:rPr lang="en-US" dirty="0" smtClean="0"/>
              <a:t>Unfounded - </a:t>
            </a:r>
            <a:r>
              <a:rPr lang="en-US" dirty="0"/>
              <a:t>Insufficient that it happened.</a:t>
            </a:r>
          </a:p>
          <a:p>
            <a:r>
              <a:rPr lang="en-US" dirty="0"/>
              <a:t>Misconduct </a:t>
            </a:r>
            <a:r>
              <a:rPr lang="en-US" dirty="0" smtClean="0"/>
              <a:t>Noted - </a:t>
            </a:r>
            <a:r>
              <a:rPr lang="en-US" dirty="0"/>
              <a:t>Other misconduct aside from allegation took place.  </a:t>
            </a:r>
          </a:p>
          <a:p>
            <a:endParaRPr lang="en-US" sz="2400" dirty="0"/>
          </a:p>
          <a:p>
            <a:r>
              <a:rPr lang="en-US" sz="2400" dirty="0" smtClean="0"/>
              <a:t>At the conclusion of the investigation, the Chief of Police will send a letter to the complainant advising them of the disposition.</a:t>
            </a:r>
            <a:endParaRPr lang="en-US" sz="2400" dirty="0"/>
          </a:p>
        </p:txBody>
      </p:sp>
    </p:spTree>
    <p:extLst>
      <p:ext uri="{BB962C8B-B14F-4D97-AF65-F5344CB8AC3E}">
        <p14:creationId xmlns:p14="http://schemas.microsoft.com/office/powerpoint/2010/main" val="425618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Civilian Complaint Breakdown by Year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9097302"/>
              </p:ext>
            </p:extLst>
          </p:nvPr>
        </p:nvGraphicFramePr>
        <p:xfrm>
          <a:off x="838200" y="1782148"/>
          <a:ext cx="10515600" cy="4422708"/>
        </p:xfrm>
        <a:graphic>
          <a:graphicData uri="http://schemas.openxmlformats.org/drawingml/2006/table">
            <a:tbl>
              <a:tblPr firstRow="1" bandRow="1">
                <a:tableStyleId>{073A0DAA-6AF3-43AB-8588-CEC1D06C72B9}</a:tableStyleId>
              </a:tblPr>
              <a:tblGrid>
                <a:gridCol w="5257800">
                  <a:extLst>
                    <a:ext uri="{9D8B030D-6E8A-4147-A177-3AD203B41FA5}">
                      <a16:colId xmlns:a16="http://schemas.microsoft.com/office/drawing/2014/main" val="82757114"/>
                    </a:ext>
                  </a:extLst>
                </a:gridCol>
                <a:gridCol w="5257800">
                  <a:extLst>
                    <a:ext uri="{9D8B030D-6E8A-4147-A177-3AD203B41FA5}">
                      <a16:colId xmlns:a16="http://schemas.microsoft.com/office/drawing/2014/main" val="2276700773"/>
                    </a:ext>
                  </a:extLst>
                </a:gridCol>
              </a:tblGrid>
              <a:tr h="737118">
                <a:tc>
                  <a:txBody>
                    <a:bodyPr/>
                    <a:lstStyle/>
                    <a:p>
                      <a:r>
                        <a:rPr lang="en-US" dirty="0" smtClean="0"/>
                        <a:t>YEAR</a:t>
                      </a:r>
                      <a:endParaRPr lang="en-US" dirty="0"/>
                    </a:p>
                  </a:txBody>
                  <a:tcPr/>
                </a:tc>
                <a:tc>
                  <a:txBody>
                    <a:bodyPr/>
                    <a:lstStyle/>
                    <a:p>
                      <a:r>
                        <a:rPr lang="en-US" dirty="0" smtClean="0"/>
                        <a:t>TOTAL COMPLAINTS</a:t>
                      </a:r>
                      <a:endParaRPr lang="en-US" dirty="0"/>
                    </a:p>
                  </a:txBody>
                  <a:tcPr/>
                </a:tc>
                <a:extLst>
                  <a:ext uri="{0D108BD9-81ED-4DB2-BD59-A6C34878D82A}">
                    <a16:rowId xmlns:a16="http://schemas.microsoft.com/office/drawing/2014/main" val="795662343"/>
                  </a:ext>
                </a:extLst>
              </a:tr>
              <a:tr h="737118">
                <a:tc>
                  <a:txBody>
                    <a:bodyPr/>
                    <a:lstStyle/>
                    <a:p>
                      <a:r>
                        <a:rPr lang="en-US" dirty="0" smtClean="0"/>
                        <a:t>2016</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36875274"/>
                  </a:ext>
                </a:extLst>
              </a:tr>
              <a:tr h="737118">
                <a:tc>
                  <a:txBody>
                    <a:bodyPr/>
                    <a:lstStyle/>
                    <a:p>
                      <a:r>
                        <a:rPr lang="en-US" dirty="0" smtClean="0"/>
                        <a:t>2017</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3002564935"/>
                  </a:ext>
                </a:extLst>
              </a:tr>
              <a:tr h="737118">
                <a:tc>
                  <a:txBody>
                    <a:bodyPr/>
                    <a:lstStyle/>
                    <a:p>
                      <a:r>
                        <a:rPr lang="en-US" dirty="0" smtClean="0"/>
                        <a:t>2018</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192655937"/>
                  </a:ext>
                </a:extLst>
              </a:tr>
              <a:tr h="737118">
                <a:tc>
                  <a:txBody>
                    <a:bodyPr/>
                    <a:lstStyle/>
                    <a:p>
                      <a:r>
                        <a:rPr lang="en-US" dirty="0" smtClean="0"/>
                        <a:t>2019</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425141011"/>
                  </a:ext>
                </a:extLst>
              </a:tr>
              <a:tr h="737118">
                <a:tc>
                  <a:txBody>
                    <a:bodyPr/>
                    <a:lstStyle/>
                    <a:p>
                      <a:r>
                        <a:rPr lang="en-US" dirty="0" smtClean="0"/>
                        <a:t>2020</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409781038"/>
                  </a:ext>
                </a:extLst>
              </a:tr>
            </a:tbl>
          </a:graphicData>
        </a:graphic>
      </p:graphicFrame>
    </p:spTree>
    <p:extLst>
      <p:ext uri="{BB962C8B-B14F-4D97-AF65-F5344CB8AC3E}">
        <p14:creationId xmlns:p14="http://schemas.microsoft.com/office/powerpoint/2010/main" val="207671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6131161"/>
              </p:ext>
            </p:extLst>
          </p:nvPr>
        </p:nvGraphicFramePr>
        <p:xfrm>
          <a:off x="2006083" y="139960"/>
          <a:ext cx="8752114" cy="671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6572" y="139960"/>
            <a:ext cx="4180114" cy="830997"/>
          </a:xfrm>
          <a:prstGeom prst="rect">
            <a:avLst/>
          </a:prstGeom>
          <a:noFill/>
        </p:spPr>
        <p:txBody>
          <a:bodyPr wrap="square" rtlCol="0">
            <a:spAutoFit/>
          </a:bodyPr>
          <a:lstStyle/>
          <a:p>
            <a:r>
              <a:rPr lang="en-US" sz="2400" dirty="0" smtClean="0"/>
              <a:t>EPD Organizational Chart </a:t>
            </a:r>
          </a:p>
          <a:p>
            <a:endParaRPr lang="en-US" sz="2400" dirty="0"/>
          </a:p>
        </p:txBody>
      </p:sp>
    </p:spTree>
    <p:extLst>
      <p:ext uri="{BB962C8B-B14F-4D97-AF65-F5344CB8AC3E}">
        <p14:creationId xmlns:p14="http://schemas.microsoft.com/office/powerpoint/2010/main" val="103666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Civilian Complaints vs Calls For Service</a:t>
            </a:r>
            <a:endParaRPr lang="en-US"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sz="2400" b="1" u="sng" dirty="0" smtClean="0"/>
              <a:t>2016</a:t>
            </a:r>
            <a:r>
              <a:rPr lang="en-US" sz="2400" b="1" dirty="0" smtClean="0"/>
              <a:t>						</a:t>
            </a:r>
            <a:r>
              <a:rPr lang="en-US" sz="2400" b="1" u="sng" dirty="0" smtClean="0"/>
              <a:t>2019</a:t>
            </a:r>
          </a:p>
          <a:p>
            <a:pPr marL="0" indent="0">
              <a:buNone/>
            </a:pPr>
            <a:r>
              <a:rPr lang="en-US" sz="1800" dirty="0" smtClean="0"/>
              <a:t>Calls for Service / Contacts:  		7,911		Calls for Service / Contacts:		7,563</a:t>
            </a:r>
          </a:p>
          <a:p>
            <a:pPr marL="0" indent="0">
              <a:buNone/>
            </a:pPr>
            <a:r>
              <a:rPr lang="en-US" sz="1800" dirty="0" smtClean="0"/>
              <a:t>Civilian Complaints:			1		Civilian Complaints:			2</a:t>
            </a:r>
          </a:p>
          <a:p>
            <a:pPr marL="0" indent="0">
              <a:buNone/>
            </a:pPr>
            <a:r>
              <a:rPr lang="en-US" sz="1800" dirty="0" smtClean="0"/>
              <a:t>% of Contacts resulting in Complaints:	0.013%		</a:t>
            </a:r>
            <a:r>
              <a:rPr lang="en-US" sz="1800" dirty="0"/>
              <a:t> % of Contacts resulting in Complaints</a:t>
            </a:r>
            <a:r>
              <a:rPr lang="en-US" sz="1800" dirty="0" smtClean="0"/>
              <a:t>:	0.026%</a:t>
            </a:r>
          </a:p>
          <a:p>
            <a:pPr marL="0" indent="0">
              <a:buNone/>
            </a:pPr>
            <a:endParaRPr lang="en-US" sz="1800" dirty="0"/>
          </a:p>
          <a:p>
            <a:pPr marL="0" indent="0">
              <a:buNone/>
            </a:pPr>
            <a:r>
              <a:rPr lang="en-US" sz="2400" b="1" u="sng" dirty="0" smtClean="0"/>
              <a:t>2017</a:t>
            </a:r>
            <a:r>
              <a:rPr lang="en-US" sz="2400" b="1" dirty="0" smtClean="0"/>
              <a:t>						</a:t>
            </a:r>
            <a:r>
              <a:rPr lang="en-US" sz="2400" b="1" u="sng" dirty="0" smtClean="0"/>
              <a:t>2020</a:t>
            </a:r>
            <a:endParaRPr lang="en-US" sz="2400" b="1" u="sng" dirty="0"/>
          </a:p>
          <a:p>
            <a:pPr marL="0" indent="0">
              <a:buNone/>
            </a:pPr>
            <a:r>
              <a:rPr lang="en-US" sz="1800" dirty="0"/>
              <a:t>Calls for Service / Contacts:  		</a:t>
            </a:r>
            <a:r>
              <a:rPr lang="en-US" sz="1800" dirty="0" smtClean="0"/>
              <a:t>7,809		Calls for Service / Contacts:		6,460	</a:t>
            </a:r>
            <a:endParaRPr lang="en-US" sz="1800" dirty="0"/>
          </a:p>
          <a:p>
            <a:pPr marL="0" indent="0">
              <a:buNone/>
            </a:pPr>
            <a:r>
              <a:rPr lang="en-US" sz="1800" dirty="0"/>
              <a:t>Civilian Complaints:			</a:t>
            </a:r>
            <a:r>
              <a:rPr lang="en-US" sz="1800" dirty="0" smtClean="0"/>
              <a:t>1		Civilian Complaints:			3</a:t>
            </a:r>
            <a:endParaRPr lang="en-US" sz="1800" dirty="0"/>
          </a:p>
          <a:p>
            <a:pPr marL="0" indent="0">
              <a:buNone/>
            </a:pPr>
            <a:r>
              <a:rPr lang="en-US" sz="1800" dirty="0"/>
              <a:t>% of Contacts resulting in Complaints:	0.013</a:t>
            </a:r>
            <a:r>
              <a:rPr lang="en-US" sz="1800" dirty="0" smtClean="0"/>
              <a:t>%		</a:t>
            </a:r>
            <a:r>
              <a:rPr lang="en-US" sz="1800" dirty="0"/>
              <a:t> % of Contacts resulting in Complaints</a:t>
            </a:r>
            <a:r>
              <a:rPr lang="en-US" sz="1800" dirty="0" smtClean="0"/>
              <a:t>:	0.046%	</a:t>
            </a:r>
          </a:p>
          <a:p>
            <a:pPr marL="0" indent="0">
              <a:buNone/>
            </a:pPr>
            <a:endParaRPr lang="en-US" sz="1800" dirty="0"/>
          </a:p>
          <a:p>
            <a:pPr marL="0" indent="0">
              <a:buNone/>
            </a:pPr>
            <a:r>
              <a:rPr lang="en-US" sz="2400" b="1" u="sng" dirty="0" smtClean="0"/>
              <a:t>2018</a:t>
            </a:r>
            <a:endParaRPr lang="en-US" sz="2400" b="1" u="sng" dirty="0"/>
          </a:p>
          <a:p>
            <a:pPr marL="0" indent="0">
              <a:buNone/>
            </a:pPr>
            <a:r>
              <a:rPr lang="en-US" sz="1800" dirty="0"/>
              <a:t>Calls for Service / Contacts:  		</a:t>
            </a:r>
            <a:r>
              <a:rPr lang="en-US" sz="1800" dirty="0" smtClean="0"/>
              <a:t>7,779</a:t>
            </a:r>
            <a:endParaRPr lang="en-US" sz="1800" dirty="0"/>
          </a:p>
          <a:p>
            <a:pPr marL="0" indent="0">
              <a:buNone/>
            </a:pPr>
            <a:r>
              <a:rPr lang="en-US" sz="1800" dirty="0"/>
              <a:t>Civilian Complaints:			</a:t>
            </a:r>
            <a:r>
              <a:rPr lang="en-US" sz="1800" dirty="0" smtClean="0"/>
              <a:t>0</a:t>
            </a:r>
            <a:endParaRPr lang="en-US" sz="1800" dirty="0"/>
          </a:p>
          <a:p>
            <a:pPr marL="0" indent="0">
              <a:buNone/>
            </a:pPr>
            <a:r>
              <a:rPr lang="en-US" sz="1800" dirty="0"/>
              <a:t>% of Contacts resulting in Complaints:	</a:t>
            </a:r>
            <a:r>
              <a:rPr lang="en-US" sz="1800" dirty="0" smtClean="0"/>
              <a:t>0.00%</a:t>
            </a:r>
          </a:p>
          <a:p>
            <a:pPr marL="0" indent="0">
              <a:buNone/>
            </a:pPr>
            <a:endParaRPr lang="en-US" sz="1800" dirty="0" smtClean="0"/>
          </a:p>
          <a:p>
            <a:pPr marL="0" indent="0">
              <a:buNone/>
            </a:pPr>
            <a:endParaRPr lang="en-US" sz="1800" dirty="0"/>
          </a:p>
          <a:p>
            <a:pPr marL="0" indent="0">
              <a:buNone/>
            </a:pPr>
            <a:endParaRPr lang="en-US" sz="2400" dirty="0" smtClean="0"/>
          </a:p>
          <a:p>
            <a:pPr marL="0" indent="0">
              <a:buNone/>
            </a:pPr>
            <a:endParaRPr lang="en-US" sz="2400" b="1" dirty="0" smtClean="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565466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smtClean="0"/>
              <a:t>Relevant Eastchester Police Department Policies</a:t>
            </a:r>
            <a:endParaRPr lang="en-US" sz="4000" u="sng" dirty="0"/>
          </a:p>
        </p:txBody>
      </p:sp>
      <p:sp>
        <p:nvSpPr>
          <p:cNvPr id="6" name="Text Placeholder 5"/>
          <p:cNvSpPr>
            <a:spLocks noGrp="1"/>
          </p:cNvSpPr>
          <p:nvPr>
            <p:ph type="body" idx="1"/>
          </p:nvPr>
        </p:nvSpPr>
        <p:spPr>
          <a:xfrm>
            <a:off x="-128644" y="1762500"/>
            <a:ext cx="4064721" cy="570923"/>
          </a:xfrm>
        </p:spPr>
        <p:txBody>
          <a:bodyPr>
            <a:normAutofit/>
          </a:bodyPr>
          <a:lstStyle/>
          <a:p>
            <a:pPr algn="ctr"/>
            <a:r>
              <a:rPr lang="en-US" sz="2000" dirty="0" smtClean="0"/>
              <a:t>Use of Force Policy</a:t>
            </a:r>
            <a:endParaRPr lang="en-US" sz="2000" dirty="0"/>
          </a:p>
        </p:txBody>
      </p:sp>
      <p:sp>
        <p:nvSpPr>
          <p:cNvPr id="7" name="Text Placeholder 6"/>
          <p:cNvSpPr>
            <a:spLocks noGrp="1"/>
          </p:cNvSpPr>
          <p:nvPr>
            <p:ph type="body" sz="quarter" idx="3"/>
          </p:nvPr>
        </p:nvSpPr>
        <p:spPr>
          <a:xfrm>
            <a:off x="3936077" y="1739063"/>
            <a:ext cx="4443152" cy="594360"/>
          </a:xfrm>
        </p:spPr>
        <p:txBody>
          <a:bodyPr>
            <a:normAutofit/>
          </a:bodyPr>
          <a:lstStyle/>
          <a:p>
            <a:r>
              <a:rPr lang="en-US" sz="2000" dirty="0" smtClean="0"/>
              <a:t>Use of Force Investigations Policy</a:t>
            </a:r>
            <a:endParaRPr lang="en-US" sz="2000" dirty="0"/>
          </a:p>
        </p:txBody>
      </p:sp>
      <p:graphicFrame>
        <p:nvGraphicFramePr>
          <p:cNvPr id="9" name="Content Placeholder 8"/>
          <p:cNvGraphicFramePr>
            <a:graphicFrameLocks noGrp="1" noChangeAspect="1"/>
          </p:cNvGraphicFramePr>
          <p:nvPr>
            <p:ph sz="quarter" idx="4"/>
            <p:extLst>
              <p:ext uri="{D42A27DB-BD31-4B8C-83A1-F6EECF244321}">
                <p14:modId xmlns:p14="http://schemas.microsoft.com/office/powerpoint/2010/main" val="3944743951"/>
              </p:ext>
            </p:extLst>
          </p:nvPr>
        </p:nvGraphicFramePr>
        <p:xfrm>
          <a:off x="4238365" y="2489519"/>
          <a:ext cx="2847975" cy="3684588"/>
        </p:xfrm>
        <a:graphic>
          <a:graphicData uri="http://schemas.openxmlformats.org/presentationml/2006/ole">
            <mc:AlternateContent xmlns:mc="http://schemas.openxmlformats.org/markup-compatibility/2006">
              <mc:Choice xmlns:v="urn:schemas-microsoft-com:vml" Requires="v">
                <p:oleObj spid="_x0000_s1150" name="Acrobat Document" r:id="rId3" imgW="5829210" imgH="7543561" progId="AcroExch.Document.7">
                  <p:embed/>
                </p:oleObj>
              </mc:Choice>
              <mc:Fallback>
                <p:oleObj name="Acrobat Document" r:id="rId3" imgW="5829210" imgH="7543561" progId="AcroExch.Document.7">
                  <p:embed/>
                  <p:pic>
                    <p:nvPicPr>
                      <p:cNvPr id="0" name=""/>
                      <p:cNvPicPr/>
                      <p:nvPr/>
                    </p:nvPicPr>
                    <p:blipFill>
                      <a:blip r:embed="rId4"/>
                      <a:stretch>
                        <a:fillRect/>
                      </a:stretch>
                    </p:blipFill>
                    <p:spPr>
                      <a:xfrm>
                        <a:off x="4238365" y="2489519"/>
                        <a:ext cx="2847975" cy="36845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34912509"/>
              </p:ext>
            </p:extLst>
          </p:nvPr>
        </p:nvGraphicFramePr>
        <p:xfrm>
          <a:off x="8549770" y="2427317"/>
          <a:ext cx="2938419" cy="3746790"/>
        </p:xfrm>
        <a:graphic>
          <a:graphicData uri="http://schemas.openxmlformats.org/presentationml/2006/ole">
            <mc:AlternateContent xmlns:mc="http://schemas.openxmlformats.org/markup-compatibility/2006">
              <mc:Choice xmlns:v="urn:schemas-microsoft-com:vml" Requires="v">
                <p:oleObj spid="_x0000_s1151" name="Acrobat Document" r:id="rId5" imgW="5829210" imgH="7543561" progId="AcroExch.Document.7">
                  <p:embed/>
                </p:oleObj>
              </mc:Choice>
              <mc:Fallback>
                <p:oleObj name="Acrobat Document" r:id="rId5" imgW="5829210" imgH="7543561" progId="AcroExch.Document.7">
                  <p:embed/>
                  <p:pic>
                    <p:nvPicPr>
                      <p:cNvPr id="0" name=""/>
                      <p:cNvPicPr/>
                      <p:nvPr/>
                    </p:nvPicPr>
                    <p:blipFill>
                      <a:blip r:embed="rId6"/>
                      <a:stretch>
                        <a:fillRect/>
                      </a:stretch>
                    </p:blipFill>
                    <p:spPr>
                      <a:xfrm>
                        <a:off x="8549770" y="2427317"/>
                        <a:ext cx="2938419" cy="3746790"/>
                      </a:xfrm>
                      <a:prstGeom prst="rect">
                        <a:avLst/>
                      </a:prstGeom>
                    </p:spPr>
                  </p:pic>
                </p:oleObj>
              </mc:Fallback>
            </mc:AlternateContent>
          </a:graphicData>
        </a:graphic>
      </p:graphicFrame>
      <p:sp>
        <p:nvSpPr>
          <p:cNvPr id="11" name="TextBox 10"/>
          <p:cNvSpPr txBox="1"/>
          <p:nvPr/>
        </p:nvSpPr>
        <p:spPr>
          <a:xfrm>
            <a:off x="8877992" y="1933313"/>
            <a:ext cx="2867891" cy="400110"/>
          </a:xfrm>
          <a:prstGeom prst="rect">
            <a:avLst/>
          </a:prstGeom>
          <a:noFill/>
        </p:spPr>
        <p:txBody>
          <a:bodyPr wrap="square" rtlCol="0">
            <a:spAutoFit/>
          </a:bodyPr>
          <a:lstStyle/>
          <a:p>
            <a:r>
              <a:rPr lang="en-US" sz="2000" b="1" dirty="0" smtClean="0"/>
              <a:t>Civilian Complaint Policy</a:t>
            </a:r>
            <a:endParaRPr lang="en-US" sz="2000" b="1" dirty="0"/>
          </a:p>
        </p:txBody>
      </p:sp>
      <p:sp>
        <p:nvSpPr>
          <p:cNvPr id="12" name="TextBox 11"/>
          <p:cNvSpPr txBox="1"/>
          <p:nvPr/>
        </p:nvSpPr>
        <p:spPr>
          <a:xfrm>
            <a:off x="573578" y="6174107"/>
            <a:ext cx="11504815" cy="369332"/>
          </a:xfrm>
          <a:prstGeom prst="rect">
            <a:avLst/>
          </a:prstGeom>
          <a:noFill/>
        </p:spPr>
        <p:txBody>
          <a:bodyPr wrap="square" rtlCol="0">
            <a:spAutoFit/>
          </a:bodyPr>
          <a:lstStyle/>
          <a:p>
            <a:pPr algn="ctr"/>
            <a:r>
              <a:rPr lang="en-US" dirty="0" smtClean="0"/>
              <a:t>Double Click on any of the above PDF images to view the complete policy</a:t>
            </a:r>
            <a:endParaRPr lang="en-US" dirty="0"/>
          </a:p>
        </p:txBody>
      </p:sp>
      <p:graphicFrame>
        <p:nvGraphicFramePr>
          <p:cNvPr id="14" name="Content Placeholder 13"/>
          <p:cNvGraphicFramePr>
            <a:graphicFrameLocks noGrp="1" noChangeAspect="1"/>
          </p:cNvGraphicFramePr>
          <p:nvPr>
            <p:ph sz="half" idx="2"/>
            <p:extLst>
              <p:ext uri="{D42A27DB-BD31-4B8C-83A1-F6EECF244321}">
                <p14:modId xmlns:p14="http://schemas.microsoft.com/office/powerpoint/2010/main" val="881251977"/>
              </p:ext>
            </p:extLst>
          </p:nvPr>
        </p:nvGraphicFramePr>
        <p:xfrm>
          <a:off x="573578" y="2356860"/>
          <a:ext cx="2847975" cy="3684588"/>
        </p:xfrm>
        <a:graphic>
          <a:graphicData uri="http://schemas.openxmlformats.org/presentationml/2006/ole">
            <mc:AlternateContent xmlns:mc="http://schemas.openxmlformats.org/markup-compatibility/2006">
              <mc:Choice xmlns:v="urn:schemas-microsoft-com:vml" Requires="v">
                <p:oleObj spid="_x0000_s1152" name="Acrobat Document" r:id="rId7" imgW="5829210" imgH="7543561" progId="AcroExch.Document.7">
                  <p:embed/>
                </p:oleObj>
              </mc:Choice>
              <mc:Fallback>
                <p:oleObj name="Acrobat Document" r:id="rId7" imgW="5829210" imgH="7543561" progId="AcroExch.Document.7">
                  <p:embed/>
                  <p:pic>
                    <p:nvPicPr>
                      <p:cNvPr id="0" name=""/>
                      <p:cNvPicPr/>
                      <p:nvPr/>
                    </p:nvPicPr>
                    <p:blipFill>
                      <a:blip r:embed="rId8"/>
                      <a:stretch>
                        <a:fillRect/>
                      </a:stretch>
                    </p:blipFill>
                    <p:spPr>
                      <a:xfrm>
                        <a:off x="573578" y="2356860"/>
                        <a:ext cx="2847975" cy="3684588"/>
                      </a:xfrm>
                      <a:prstGeom prst="rect">
                        <a:avLst/>
                      </a:prstGeom>
                    </p:spPr>
                  </p:pic>
                </p:oleObj>
              </mc:Fallback>
            </mc:AlternateContent>
          </a:graphicData>
        </a:graphic>
      </p:graphicFrame>
    </p:spTree>
    <p:extLst>
      <p:ext uri="{BB962C8B-B14F-4D97-AF65-F5344CB8AC3E}">
        <p14:creationId xmlns:p14="http://schemas.microsoft.com/office/powerpoint/2010/main" val="14677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New York State Accreditation Program</a:t>
            </a:r>
            <a:endParaRPr lang="en-US" u="sng" dirty="0"/>
          </a:p>
        </p:txBody>
      </p:sp>
      <p:sp>
        <p:nvSpPr>
          <p:cNvPr id="3" name="Content Placeholder 2"/>
          <p:cNvSpPr>
            <a:spLocks noGrp="1"/>
          </p:cNvSpPr>
          <p:nvPr>
            <p:ph idx="1"/>
          </p:nvPr>
        </p:nvSpPr>
        <p:spPr/>
        <p:txBody>
          <a:bodyPr>
            <a:normAutofit fontScale="70000" lnSpcReduction="20000"/>
          </a:bodyPr>
          <a:lstStyle/>
          <a:p>
            <a:r>
              <a:rPr lang="en-US" dirty="0" smtClean="0"/>
              <a:t>The accreditation program is a progressive way of helping Police Agencies evaluate and improve their overall performance.  </a:t>
            </a:r>
          </a:p>
          <a:p>
            <a:r>
              <a:rPr lang="en-US" dirty="0" smtClean="0"/>
              <a:t>The program is comprised of a set of 110 standards developed to further enhance the capabilities of an agency, and is divided into three categories:</a:t>
            </a:r>
          </a:p>
          <a:p>
            <a:pPr lvl="1"/>
            <a:r>
              <a:rPr lang="en-US" u="sng" dirty="0" smtClean="0"/>
              <a:t>Administrative:</a:t>
            </a:r>
            <a:r>
              <a:rPr lang="en-US" dirty="0" smtClean="0"/>
              <a:t>  Agency organization, fiscal management, personnel practices, records management, use of force, discipline, and employee evaluations.</a:t>
            </a:r>
          </a:p>
          <a:p>
            <a:pPr lvl="1"/>
            <a:r>
              <a:rPr lang="en-US" dirty="0" smtClean="0"/>
              <a:t> </a:t>
            </a:r>
            <a:r>
              <a:rPr lang="en-US" u="sng" dirty="0" smtClean="0"/>
              <a:t>Training:</a:t>
            </a:r>
            <a:r>
              <a:rPr lang="en-US" dirty="0" smtClean="0"/>
              <a:t>  Basic and in-service instruction, as well as training for Supervisors and specialized assignments.</a:t>
            </a:r>
          </a:p>
          <a:p>
            <a:pPr lvl="1"/>
            <a:r>
              <a:rPr lang="en-US" u="sng" dirty="0" smtClean="0"/>
              <a:t>Operations:</a:t>
            </a:r>
            <a:r>
              <a:rPr lang="en-US" dirty="0" smtClean="0"/>
              <a:t>  Deals with critical and litigious topics such as high speed pursuits, roadblocks, patrol, and unusual occurrences.</a:t>
            </a:r>
            <a:endParaRPr lang="en-US" u="sng" dirty="0" smtClean="0"/>
          </a:p>
          <a:p>
            <a:r>
              <a:rPr lang="en-US" dirty="0" smtClean="0"/>
              <a:t>Department policies pertaining to each of the 110 standards must meet or exceed the minimum requirements set forth in each standard</a:t>
            </a:r>
          </a:p>
          <a:p>
            <a:r>
              <a:rPr lang="en-US" dirty="0" smtClean="0"/>
              <a:t>The Eastchester Police Department earned accreditation status in 2015.  An on-site assessment was conducted in 2020, at which time the Department was awarded with Re-Accreditation status.</a:t>
            </a:r>
          </a:p>
          <a:p>
            <a:r>
              <a:rPr lang="en-US" dirty="0" smtClean="0"/>
              <a:t>As </a:t>
            </a:r>
            <a:r>
              <a:rPr lang="en-US" smtClean="0"/>
              <a:t>of February 9 2021, </a:t>
            </a:r>
            <a:r>
              <a:rPr lang="en-US" dirty="0" smtClean="0"/>
              <a:t>159 NYS agencies are accredited, 37 NYS agencies are in the application process, out of 611 total eligible agencies (26% accredited) </a:t>
            </a:r>
          </a:p>
        </p:txBody>
      </p:sp>
    </p:spTree>
    <p:extLst>
      <p:ext uri="{BB962C8B-B14F-4D97-AF65-F5344CB8AC3E}">
        <p14:creationId xmlns:p14="http://schemas.microsoft.com/office/powerpoint/2010/main" val="38450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Eastchester Police Specialized Units</a:t>
            </a:r>
            <a:endParaRPr lang="en-US" u="sng" dirty="0"/>
          </a:p>
        </p:txBody>
      </p:sp>
      <p:sp>
        <p:nvSpPr>
          <p:cNvPr id="3" name="Content Placeholder 2"/>
          <p:cNvSpPr>
            <a:spLocks noGrp="1"/>
          </p:cNvSpPr>
          <p:nvPr>
            <p:ph sz="half" idx="1"/>
          </p:nvPr>
        </p:nvSpPr>
        <p:spPr/>
        <p:txBody>
          <a:bodyPr>
            <a:normAutofit lnSpcReduction="10000"/>
          </a:bodyPr>
          <a:lstStyle/>
          <a:p>
            <a:r>
              <a:rPr lang="en-US" dirty="0" smtClean="0"/>
              <a:t>Criminal Investigator		</a:t>
            </a:r>
          </a:p>
          <a:p>
            <a:r>
              <a:rPr lang="en-US" dirty="0" smtClean="0"/>
              <a:t>Youth Officer</a:t>
            </a:r>
          </a:p>
          <a:p>
            <a:r>
              <a:rPr lang="en-US" dirty="0" smtClean="0"/>
              <a:t>Police Instructor</a:t>
            </a:r>
          </a:p>
          <a:p>
            <a:r>
              <a:rPr lang="en-US" dirty="0" smtClean="0"/>
              <a:t>Firearms Instructor</a:t>
            </a:r>
          </a:p>
          <a:p>
            <a:r>
              <a:rPr lang="en-US" dirty="0" smtClean="0"/>
              <a:t>CED (TASER) Instructor</a:t>
            </a:r>
          </a:p>
          <a:p>
            <a:r>
              <a:rPr lang="en-US" dirty="0" smtClean="0"/>
              <a:t>Field Training Officer</a:t>
            </a:r>
          </a:p>
          <a:p>
            <a:r>
              <a:rPr lang="en-US" dirty="0" smtClean="0"/>
              <a:t>BAO (Breath Analysis Operator)</a:t>
            </a:r>
          </a:p>
          <a:p>
            <a:r>
              <a:rPr lang="en-US" dirty="0" smtClean="0"/>
              <a:t>Radar Operator</a:t>
            </a:r>
          </a:p>
          <a:p>
            <a:r>
              <a:rPr lang="en-US" dirty="0" smtClean="0"/>
              <a:t>D.A.R.E.</a:t>
            </a:r>
          </a:p>
          <a:p>
            <a:pPr marL="0" indent="0">
              <a:buNone/>
            </a:pPr>
            <a:endParaRPr lang="en-US" dirty="0" smtClean="0"/>
          </a:p>
        </p:txBody>
      </p:sp>
      <p:sp>
        <p:nvSpPr>
          <p:cNvPr id="4" name="Content Placeholder 3"/>
          <p:cNvSpPr>
            <a:spLocks noGrp="1"/>
          </p:cNvSpPr>
          <p:nvPr>
            <p:ph sz="half" idx="2"/>
          </p:nvPr>
        </p:nvSpPr>
        <p:spPr/>
        <p:txBody>
          <a:bodyPr>
            <a:normAutofit lnSpcReduction="10000"/>
          </a:bodyPr>
          <a:lstStyle/>
          <a:p>
            <a:r>
              <a:rPr lang="en-US" dirty="0" smtClean="0"/>
              <a:t>Defensive Tactics Instructor</a:t>
            </a:r>
          </a:p>
          <a:p>
            <a:r>
              <a:rPr lang="en-US" dirty="0" smtClean="0"/>
              <a:t>ERU Member</a:t>
            </a:r>
          </a:p>
          <a:p>
            <a:r>
              <a:rPr lang="en-US" dirty="0" smtClean="0"/>
              <a:t>Drug &amp; Alcohol Task Force Member</a:t>
            </a:r>
          </a:p>
          <a:p>
            <a:r>
              <a:rPr lang="en-US" dirty="0" smtClean="0"/>
              <a:t>Car Seat Unit</a:t>
            </a:r>
          </a:p>
          <a:p>
            <a:r>
              <a:rPr lang="en-US" dirty="0" smtClean="0"/>
              <a:t>NYSPIN Instructor</a:t>
            </a:r>
          </a:p>
          <a:p>
            <a:r>
              <a:rPr lang="en-US" dirty="0" smtClean="0"/>
              <a:t>Drone Operator</a:t>
            </a:r>
          </a:p>
          <a:p>
            <a:r>
              <a:rPr lang="en-US" dirty="0" smtClean="0"/>
              <a:t>Bicycle Unit</a:t>
            </a:r>
          </a:p>
          <a:p>
            <a:r>
              <a:rPr lang="en-US" dirty="0" smtClean="0"/>
              <a:t>Motorcycle Unit</a:t>
            </a:r>
            <a:endParaRPr lang="en-US" dirty="0"/>
          </a:p>
        </p:txBody>
      </p:sp>
    </p:spTree>
    <p:extLst>
      <p:ext uri="{BB962C8B-B14F-4D97-AF65-F5344CB8AC3E}">
        <p14:creationId xmlns:p14="http://schemas.microsoft.com/office/powerpoint/2010/main" val="337821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Community Outreach Initiatives</a:t>
            </a:r>
            <a:endParaRPr lang="en-US" u="sng" dirty="0"/>
          </a:p>
        </p:txBody>
      </p:sp>
      <p:sp>
        <p:nvSpPr>
          <p:cNvPr id="3" name="Content Placeholder 2"/>
          <p:cNvSpPr>
            <a:spLocks noGrp="1"/>
          </p:cNvSpPr>
          <p:nvPr>
            <p:ph idx="1"/>
          </p:nvPr>
        </p:nvSpPr>
        <p:spPr>
          <a:xfrm>
            <a:off x="838200" y="1305098"/>
            <a:ext cx="10515600" cy="5436523"/>
          </a:xfrm>
        </p:spPr>
        <p:txBody>
          <a:bodyPr>
            <a:normAutofit fontScale="70000" lnSpcReduction="20000"/>
          </a:bodyPr>
          <a:lstStyle/>
          <a:p>
            <a:r>
              <a:rPr lang="en-US" dirty="0" smtClean="0"/>
              <a:t>Active social media accounts on Facebook and Instagram</a:t>
            </a:r>
          </a:p>
          <a:p>
            <a:pPr lvl="1">
              <a:buFont typeface="Courier New" panose="02070309020205020404" pitchFamily="49" charset="0"/>
              <a:buChar char="o"/>
            </a:pPr>
            <a:r>
              <a:rPr lang="en-US" dirty="0" smtClean="0"/>
              <a:t>Gives the Department the ability to disseminate information to the general public in real time.</a:t>
            </a:r>
          </a:p>
          <a:p>
            <a:r>
              <a:rPr lang="en-US" dirty="0" smtClean="0"/>
              <a:t>D.A.R.E.</a:t>
            </a:r>
          </a:p>
          <a:p>
            <a:pPr lvl="1">
              <a:buFont typeface="Courier New" panose="02070309020205020404" pitchFamily="49" charset="0"/>
              <a:buChar char="o"/>
            </a:pPr>
            <a:r>
              <a:rPr lang="en-US" dirty="0" smtClean="0"/>
              <a:t>A drug and alcohol prevention program taught by Law Enforcement with relationship strengthening lessons to foster trust between Law Enforcement and the community.  Geared towards fifth and eighth grade students.  </a:t>
            </a:r>
          </a:p>
          <a:p>
            <a:r>
              <a:rPr lang="en-US" dirty="0" smtClean="0"/>
              <a:t>School check-ins</a:t>
            </a:r>
          </a:p>
          <a:p>
            <a:pPr lvl="1">
              <a:buFont typeface="Courier New" panose="02070309020205020404" pitchFamily="49" charset="0"/>
              <a:buChar char="o"/>
            </a:pPr>
            <a:r>
              <a:rPr lang="en-US" dirty="0" smtClean="0"/>
              <a:t>Officers perform routine visits to area schools in an effort to build relationships with students and staff, as well as to become familiar with the </a:t>
            </a:r>
            <a:r>
              <a:rPr lang="en-US" dirty="0" smtClean="0"/>
              <a:t>facility.</a:t>
            </a:r>
            <a:endParaRPr lang="en-US" dirty="0" smtClean="0"/>
          </a:p>
          <a:p>
            <a:r>
              <a:rPr lang="en-US" dirty="0" smtClean="0"/>
              <a:t>Coffee with a Cop</a:t>
            </a:r>
          </a:p>
          <a:p>
            <a:pPr lvl="1">
              <a:buFont typeface="Courier New" panose="02070309020205020404" pitchFamily="49" charset="0"/>
              <a:buChar char="o"/>
            </a:pPr>
            <a:r>
              <a:rPr lang="en-US" dirty="0" smtClean="0"/>
              <a:t>Members of the Eastchester Police Department participated in this program which fostered casual conversations between the Police and the public.</a:t>
            </a:r>
          </a:p>
          <a:p>
            <a:r>
              <a:rPr lang="en-US" dirty="0" smtClean="0"/>
              <a:t>Torch Run</a:t>
            </a:r>
          </a:p>
          <a:p>
            <a:pPr lvl="1">
              <a:buFont typeface="Courier New" panose="02070309020205020404" pitchFamily="49" charset="0"/>
              <a:buChar char="o"/>
            </a:pPr>
            <a:r>
              <a:rPr lang="en-US" dirty="0" smtClean="0"/>
              <a:t>Members of the Department participate in the Westchester County leg of the Annual Law Enforcement Torch Run for the Special Olympics.</a:t>
            </a:r>
          </a:p>
          <a:p>
            <a:r>
              <a:rPr lang="en-US" dirty="0" smtClean="0"/>
              <a:t>Girl Scouts, Boy Scouts, Pre-schools</a:t>
            </a:r>
          </a:p>
          <a:p>
            <a:pPr lvl="1">
              <a:buFont typeface="Courier New" panose="02070309020205020404" pitchFamily="49" charset="0"/>
              <a:buChar char="o"/>
            </a:pPr>
            <a:r>
              <a:rPr lang="en-US" dirty="0" smtClean="0"/>
              <a:t>Members give presentations to various Girl and Boy Scout troops as well as local pre-school classes regarding general safety precautions as well as the importance of authority figures.</a:t>
            </a:r>
          </a:p>
          <a:p>
            <a:r>
              <a:rPr lang="en-US" dirty="0" smtClean="0"/>
              <a:t>Bicycle Unit</a:t>
            </a:r>
          </a:p>
          <a:p>
            <a:pPr lvl="1">
              <a:buFont typeface="Courier New" panose="02070309020205020404" pitchFamily="49" charset="0"/>
              <a:buChar char="o"/>
            </a:pPr>
            <a:r>
              <a:rPr lang="en-US" dirty="0" smtClean="0"/>
              <a:t>Members of the bicycle unit are encouraged to interact with members of the public as well as maintain a presence at local business districts and gatherings (concerts, carnivals, etc.)</a:t>
            </a:r>
            <a:endParaRPr lang="en-US" dirty="0"/>
          </a:p>
        </p:txBody>
      </p:sp>
    </p:spTree>
    <p:extLst>
      <p:ext uri="{BB962C8B-B14F-4D97-AF65-F5344CB8AC3E}">
        <p14:creationId xmlns:p14="http://schemas.microsoft.com/office/powerpoint/2010/main" val="102427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Police Officer Recruitment</a:t>
            </a:r>
            <a:endParaRPr lang="en-US" u="sng" dirty="0"/>
          </a:p>
        </p:txBody>
      </p:sp>
      <p:sp>
        <p:nvSpPr>
          <p:cNvPr id="3" name="Content Placeholder 2"/>
          <p:cNvSpPr>
            <a:spLocks noGrp="1"/>
          </p:cNvSpPr>
          <p:nvPr>
            <p:ph idx="1"/>
          </p:nvPr>
        </p:nvSpPr>
        <p:spPr/>
        <p:txBody>
          <a:bodyPr/>
          <a:lstStyle/>
          <a:p>
            <a:r>
              <a:rPr lang="en-US" dirty="0" smtClean="0"/>
              <a:t>The Eastchester Police Department actively campaigns to recruit community members to participate in the Civil Service Police Officer Exam.</a:t>
            </a:r>
          </a:p>
          <a:p>
            <a:r>
              <a:rPr lang="en-US" dirty="0" smtClean="0"/>
              <a:t>The goals of our recruitment efforts are to attract qualified persons of diverse backgrounds, education and experiences.  </a:t>
            </a:r>
          </a:p>
          <a:p>
            <a:r>
              <a:rPr lang="en-US" dirty="0" smtClean="0"/>
              <a:t>The Department seeks to have a pool of highly qualified candidates with diverse backgrounds and experiences to choose from when hiring new Police Officers.</a:t>
            </a:r>
            <a:endParaRPr lang="en-US" dirty="0"/>
          </a:p>
        </p:txBody>
      </p:sp>
    </p:spTree>
    <p:extLst>
      <p:ext uri="{BB962C8B-B14F-4D97-AF65-F5344CB8AC3E}">
        <p14:creationId xmlns:p14="http://schemas.microsoft.com/office/powerpoint/2010/main" val="28695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Hiring Process</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New Recruits are considered from a list established by the Westchester County Department of Human Resources</a:t>
            </a:r>
          </a:p>
          <a:p>
            <a:r>
              <a:rPr lang="en-US" dirty="0" smtClean="0"/>
              <a:t>The Police Department conducts a thorough background investigation on each candidate that is considered for employment.  This investigation includes examinations into a candidates integrity, previous employment, education, prior law enforcement contacts and relationships.  Interviews with neighbors, employers, and associates are conducted, as well as screening the candidates social media accounts.</a:t>
            </a:r>
          </a:p>
          <a:p>
            <a:r>
              <a:rPr lang="en-US" dirty="0" smtClean="0"/>
              <a:t>A physical agility test, Town Board interview, psychological evaluation, and medical exam are conducted prior to a candidate’s appointment.</a:t>
            </a:r>
          </a:p>
          <a:p>
            <a:r>
              <a:rPr lang="en-US" dirty="0" smtClean="0"/>
              <a:t>This process ensures that the applicant is fit physically and mentally, and possess the character and integrity required to perform the duties of a Police Officer.</a:t>
            </a:r>
          </a:p>
          <a:p>
            <a:endParaRPr lang="en-US" dirty="0"/>
          </a:p>
        </p:txBody>
      </p:sp>
    </p:spTree>
    <p:extLst>
      <p:ext uri="{BB962C8B-B14F-4D97-AF65-F5344CB8AC3E}">
        <p14:creationId xmlns:p14="http://schemas.microsoft.com/office/powerpoint/2010/main" val="156569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u="sng" dirty="0" smtClean="0"/>
              <a:t>Basic Recruit School - Police Academy Curriculum</a:t>
            </a:r>
            <a:endParaRPr lang="en-US" sz="3500" u="sng" dirty="0"/>
          </a:p>
        </p:txBody>
      </p:sp>
      <p:sp>
        <p:nvSpPr>
          <p:cNvPr id="3" name="Content Placeholder 2"/>
          <p:cNvSpPr>
            <a:spLocks noGrp="1"/>
          </p:cNvSpPr>
          <p:nvPr>
            <p:ph sz="half" idx="1"/>
          </p:nvPr>
        </p:nvSpPr>
        <p:spPr/>
        <p:txBody>
          <a:bodyPr>
            <a:normAutofit fontScale="77500" lnSpcReduction="20000"/>
          </a:bodyPr>
          <a:lstStyle/>
          <a:p>
            <a:r>
              <a:rPr lang="en-US" sz="2200" dirty="0" smtClean="0"/>
              <a:t>Introduction to Criminal Justice</a:t>
            </a:r>
          </a:p>
          <a:p>
            <a:r>
              <a:rPr lang="en-US" sz="2200" dirty="0" smtClean="0"/>
              <a:t>Jurisdiction and Responsibilities of Law Enforcement</a:t>
            </a:r>
          </a:p>
          <a:p>
            <a:r>
              <a:rPr lang="en-US" sz="2200" dirty="0" smtClean="0"/>
              <a:t>Adjudicatory Process and Court Structure</a:t>
            </a:r>
          </a:p>
          <a:p>
            <a:r>
              <a:rPr lang="en-US" sz="2200" dirty="0" smtClean="0"/>
              <a:t>Constitutional Law</a:t>
            </a:r>
          </a:p>
          <a:p>
            <a:r>
              <a:rPr lang="en-US" sz="2200" dirty="0" smtClean="0"/>
              <a:t>Discretionary Powers</a:t>
            </a:r>
          </a:p>
          <a:p>
            <a:r>
              <a:rPr lang="en-US" sz="2200" dirty="0" smtClean="0"/>
              <a:t>Ethics and Professionalism</a:t>
            </a:r>
          </a:p>
          <a:p>
            <a:r>
              <a:rPr lang="en-US" sz="2200" dirty="0" smtClean="0"/>
              <a:t>Physical Fitness and Wellness</a:t>
            </a:r>
          </a:p>
          <a:p>
            <a:r>
              <a:rPr lang="en-US" sz="2200" dirty="0" smtClean="0"/>
              <a:t>Procedural Justice</a:t>
            </a:r>
          </a:p>
          <a:p>
            <a:r>
              <a:rPr lang="en-US" sz="2200" dirty="0" smtClean="0"/>
              <a:t>Officer Wellness</a:t>
            </a:r>
          </a:p>
          <a:p>
            <a:r>
              <a:rPr lang="en-US" sz="2200" dirty="0" smtClean="0"/>
              <a:t>NYS Penal Offenses</a:t>
            </a:r>
          </a:p>
          <a:p>
            <a:r>
              <a:rPr lang="en-US" sz="2200" dirty="0" smtClean="0"/>
              <a:t>Use of Physical and Deadly Physical Force</a:t>
            </a:r>
          </a:p>
          <a:p>
            <a:r>
              <a:rPr lang="en-US" sz="2200" dirty="0" smtClean="0"/>
              <a:t>NYS Criminal Procedure Law</a:t>
            </a:r>
          </a:p>
          <a:p>
            <a:r>
              <a:rPr lang="en-US" sz="2200" dirty="0" smtClean="0"/>
              <a:t>NYS Juvenile Law and Procedures</a:t>
            </a:r>
          </a:p>
          <a:p>
            <a:r>
              <a:rPr lang="en-US" sz="2200" dirty="0" smtClean="0"/>
              <a:t>Civil Liability and Risk Management</a:t>
            </a:r>
          </a:p>
          <a:p>
            <a:endParaRPr lang="en-US" sz="2200" dirty="0" smtClean="0"/>
          </a:p>
          <a:p>
            <a:endParaRPr lang="en-US" dirty="0" smtClean="0"/>
          </a:p>
        </p:txBody>
      </p:sp>
      <p:sp>
        <p:nvSpPr>
          <p:cNvPr id="4" name="Content Placeholder 3"/>
          <p:cNvSpPr>
            <a:spLocks noGrp="1"/>
          </p:cNvSpPr>
          <p:nvPr>
            <p:ph sz="half" idx="2"/>
          </p:nvPr>
        </p:nvSpPr>
        <p:spPr/>
        <p:txBody>
          <a:bodyPr>
            <a:normAutofit fontScale="77500" lnSpcReduction="20000"/>
          </a:bodyPr>
          <a:lstStyle/>
          <a:p>
            <a:r>
              <a:rPr lang="en-US" sz="2200" dirty="0" smtClean="0"/>
              <a:t>Ancillary NYS Statutes</a:t>
            </a:r>
          </a:p>
          <a:p>
            <a:r>
              <a:rPr lang="en-US" sz="2200" dirty="0" smtClean="0"/>
              <a:t>NYS Vehicle and Traffic Law</a:t>
            </a:r>
          </a:p>
          <a:p>
            <a:r>
              <a:rPr lang="en-US" sz="2200" dirty="0" smtClean="0"/>
              <a:t>Essential Responsive and Investigative Skills</a:t>
            </a:r>
          </a:p>
          <a:p>
            <a:r>
              <a:rPr lang="en-US" sz="2200" dirty="0" smtClean="0"/>
              <a:t>Report Writing</a:t>
            </a:r>
          </a:p>
          <a:p>
            <a:r>
              <a:rPr lang="en-US" sz="2200" dirty="0" smtClean="0"/>
              <a:t>Electronic Communications</a:t>
            </a:r>
          </a:p>
          <a:p>
            <a:r>
              <a:rPr lang="en-US" sz="2200" dirty="0" smtClean="0"/>
              <a:t>Observation and Patrol</a:t>
            </a:r>
          </a:p>
          <a:p>
            <a:r>
              <a:rPr lang="en-US" sz="2200" dirty="0" smtClean="0"/>
              <a:t>Case Preparation and Demeanor in Official Proceedings</a:t>
            </a:r>
          </a:p>
          <a:p>
            <a:r>
              <a:rPr lang="en-US" sz="2200" dirty="0" smtClean="0"/>
              <a:t>Fundamental Crisis Intervention Skills for Law Enforcement</a:t>
            </a:r>
          </a:p>
          <a:p>
            <a:r>
              <a:rPr lang="en-US" sz="2200" dirty="0" smtClean="0"/>
              <a:t>Arrest Processing</a:t>
            </a:r>
          </a:p>
          <a:p>
            <a:r>
              <a:rPr lang="en-US" sz="2200" dirty="0" smtClean="0"/>
              <a:t>Vehicle Stops and Traffic Enforcement</a:t>
            </a:r>
          </a:p>
          <a:p>
            <a:r>
              <a:rPr lang="en-US" sz="2200" dirty="0" smtClean="0"/>
              <a:t>Defensive Tactics and Principles of Control</a:t>
            </a:r>
          </a:p>
          <a:p>
            <a:r>
              <a:rPr lang="en-US" sz="2200" dirty="0" smtClean="0"/>
              <a:t>Emergency Medical Services</a:t>
            </a:r>
          </a:p>
          <a:p>
            <a:r>
              <a:rPr lang="en-US" sz="2200" dirty="0" smtClean="0"/>
              <a:t>Emergency Vehicle Operation and Control</a:t>
            </a:r>
          </a:p>
          <a:p>
            <a:endParaRPr lang="en-US" sz="2200" dirty="0" smtClean="0"/>
          </a:p>
          <a:p>
            <a:endParaRPr lang="en-US" dirty="0"/>
          </a:p>
        </p:txBody>
      </p:sp>
    </p:spTree>
    <p:extLst>
      <p:ext uri="{BB962C8B-B14F-4D97-AF65-F5344CB8AC3E}">
        <p14:creationId xmlns:p14="http://schemas.microsoft.com/office/powerpoint/2010/main" val="395998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3115</Words>
  <Application>Microsoft Office PowerPoint</Application>
  <PresentationFormat>Widescreen</PresentationFormat>
  <Paragraphs>983</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Office Theme</vt:lpstr>
      <vt:lpstr>Acrobat Document</vt:lpstr>
      <vt:lpstr>Town of Eastchester Police Department – Police Reform and Collaborative</vt:lpstr>
      <vt:lpstr>Mission Statement</vt:lpstr>
      <vt:lpstr>PowerPoint Presentation</vt:lpstr>
      <vt:lpstr>New York State Accreditation Program</vt:lpstr>
      <vt:lpstr>Eastchester Police Specialized Units</vt:lpstr>
      <vt:lpstr>Community Outreach Initiatives</vt:lpstr>
      <vt:lpstr>Police Officer Recruitment</vt:lpstr>
      <vt:lpstr>Hiring Process</vt:lpstr>
      <vt:lpstr>Basic Recruit School - Police Academy Curriculum</vt:lpstr>
      <vt:lpstr>Police Academy Curriculum Continued</vt:lpstr>
      <vt:lpstr>Police Academy Recruit School Crisis Intervention Training  5 Days </vt:lpstr>
      <vt:lpstr>Field Training and Probation</vt:lpstr>
      <vt:lpstr>Yearly In-Service Training</vt:lpstr>
      <vt:lpstr>Yearly Performance Evaluations – Police Officers </vt:lpstr>
      <vt:lpstr>Yearly Performance Evaluations – Detectives and Supervisors  Detectives and Supervisors are rated annually by his/her immediate supervisor, based on the following performance criteria</vt:lpstr>
      <vt:lpstr>Calls for Service Analysis 2015-2020</vt:lpstr>
      <vt:lpstr>PowerPoint Presentation</vt:lpstr>
      <vt:lpstr>PowerPoint Presentation</vt:lpstr>
      <vt:lpstr>PowerPoint Presentation</vt:lpstr>
      <vt:lpstr>PowerPoint Presentation</vt:lpstr>
      <vt:lpstr>Gender, Racial, Ethnicity Breakdown:  EPD and Town of Eastchester</vt:lpstr>
      <vt:lpstr>EPD 2015-2020 UCR Reportable Arrest Data-Race</vt:lpstr>
      <vt:lpstr>PowerPoint Presentation</vt:lpstr>
      <vt:lpstr>EPD 2015-2020 UCR Reportable Arrest Data - Ethnicity</vt:lpstr>
      <vt:lpstr>PowerPoint Presentation</vt:lpstr>
      <vt:lpstr>Civilian Complaint Process</vt:lpstr>
      <vt:lpstr>Civilian Complaint Process Continued</vt:lpstr>
      <vt:lpstr>Civilian Complaints:  Dispositions</vt:lpstr>
      <vt:lpstr>Civilian Complaint Breakdown by Year</vt:lpstr>
      <vt:lpstr>Civilian Complaints vs Calls For Service</vt:lpstr>
      <vt:lpstr>Relevant Eastchester Police Department Policies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Eastchester Police Department – Police Reform and Collaborative</dc:title>
  <dc:creator>Andrew Wade</dc:creator>
  <cp:lastModifiedBy>Andrew Wade</cp:lastModifiedBy>
  <cp:revision>86</cp:revision>
  <cp:lastPrinted>2021-02-04T15:59:02Z</cp:lastPrinted>
  <dcterms:created xsi:type="dcterms:W3CDTF">2021-02-04T13:59:31Z</dcterms:created>
  <dcterms:modified xsi:type="dcterms:W3CDTF">2021-04-16T14:56:46Z</dcterms:modified>
</cp:coreProperties>
</file>